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16"/>
  </p:notesMasterIdLst>
  <p:sldIdLst>
    <p:sldId id="467" r:id="rId2"/>
    <p:sldId id="468" r:id="rId3"/>
    <p:sldId id="471" r:id="rId4"/>
    <p:sldId id="478" r:id="rId5"/>
    <p:sldId id="472" r:id="rId6"/>
    <p:sldId id="473" r:id="rId7"/>
    <p:sldId id="474" r:id="rId8"/>
    <p:sldId id="477" r:id="rId9"/>
    <p:sldId id="479" r:id="rId10"/>
    <p:sldId id="476" r:id="rId11"/>
    <p:sldId id="480" r:id="rId12"/>
    <p:sldId id="481" r:id="rId13"/>
    <p:sldId id="482" r:id="rId14"/>
    <p:sldId id="48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i Jaradat" userId="fdffeb2c-cf39-4034-909b-01d8719c2f35" providerId="ADAL" clId="{3D29CE44-3B72-4D2D-84DC-D1D70E37A86F}"/>
    <pc:docChg chg="delSld">
      <pc:chgData name="Rami Jaradat" userId="fdffeb2c-cf39-4034-909b-01d8719c2f35" providerId="ADAL" clId="{3D29CE44-3B72-4D2D-84DC-D1D70E37A86F}" dt="2018-06-05T16:18:01.861" v="62" actId="2696"/>
      <pc:docMkLst>
        <pc:docMk/>
      </pc:docMkLst>
      <pc:sldChg chg="del">
        <pc:chgData name="Rami Jaradat" userId="fdffeb2c-cf39-4034-909b-01d8719c2f35" providerId="ADAL" clId="{3D29CE44-3B72-4D2D-84DC-D1D70E37A86F}" dt="2018-06-05T16:17:35.444" v="0" actId="2696"/>
        <pc:sldMkLst>
          <pc:docMk/>
          <pc:sldMk cId="4273232208" sldId="256"/>
        </pc:sldMkLst>
      </pc:sldChg>
      <pc:sldChg chg="del">
        <pc:chgData name="Rami Jaradat" userId="fdffeb2c-cf39-4034-909b-01d8719c2f35" providerId="ADAL" clId="{3D29CE44-3B72-4D2D-84DC-D1D70E37A86F}" dt="2018-06-05T16:17:35.444" v="1" actId="2696"/>
        <pc:sldMkLst>
          <pc:docMk/>
          <pc:sldMk cId="2772022060" sldId="257"/>
        </pc:sldMkLst>
      </pc:sldChg>
      <pc:sldChg chg="del">
        <pc:chgData name="Rami Jaradat" userId="fdffeb2c-cf39-4034-909b-01d8719c2f35" providerId="ADAL" clId="{3D29CE44-3B72-4D2D-84DC-D1D70E37A86F}" dt="2018-06-05T16:17:53.342" v="50" actId="2696"/>
        <pc:sldMkLst>
          <pc:docMk/>
          <pc:sldMk cId="2338856265" sldId="269"/>
        </pc:sldMkLst>
      </pc:sldChg>
      <pc:sldChg chg="del">
        <pc:chgData name="Rami Jaradat" userId="fdffeb2c-cf39-4034-909b-01d8719c2f35" providerId="ADAL" clId="{3D29CE44-3B72-4D2D-84DC-D1D70E37A86F}" dt="2018-06-05T16:17:42.233" v="40" actId="2696"/>
        <pc:sldMkLst>
          <pc:docMk/>
          <pc:sldMk cId="4141443634" sldId="303"/>
        </pc:sldMkLst>
      </pc:sldChg>
      <pc:sldChg chg="del">
        <pc:chgData name="Rami Jaradat" userId="fdffeb2c-cf39-4034-909b-01d8719c2f35" providerId="ADAL" clId="{3D29CE44-3B72-4D2D-84DC-D1D70E37A86F}" dt="2018-06-05T16:17:42.263" v="41" actId="2696"/>
        <pc:sldMkLst>
          <pc:docMk/>
          <pc:sldMk cId="2526397143" sldId="304"/>
        </pc:sldMkLst>
      </pc:sldChg>
      <pc:sldChg chg="del">
        <pc:chgData name="Rami Jaradat" userId="fdffeb2c-cf39-4034-909b-01d8719c2f35" providerId="ADAL" clId="{3D29CE44-3B72-4D2D-84DC-D1D70E37A86F}" dt="2018-06-05T16:17:53.302" v="43" actId="2696"/>
        <pc:sldMkLst>
          <pc:docMk/>
          <pc:sldMk cId="2654684337" sldId="308"/>
        </pc:sldMkLst>
      </pc:sldChg>
      <pc:sldChg chg="del">
        <pc:chgData name="Rami Jaradat" userId="fdffeb2c-cf39-4034-909b-01d8719c2f35" providerId="ADAL" clId="{3D29CE44-3B72-4D2D-84DC-D1D70E37A86F}" dt="2018-06-05T16:17:53.312" v="44" actId="2696"/>
        <pc:sldMkLst>
          <pc:docMk/>
          <pc:sldMk cId="840193287" sldId="309"/>
        </pc:sldMkLst>
      </pc:sldChg>
      <pc:sldChg chg="del">
        <pc:chgData name="Rami Jaradat" userId="fdffeb2c-cf39-4034-909b-01d8719c2f35" providerId="ADAL" clId="{3D29CE44-3B72-4D2D-84DC-D1D70E37A86F}" dt="2018-06-05T16:17:53.322" v="47" actId="2696"/>
        <pc:sldMkLst>
          <pc:docMk/>
          <pc:sldMk cId="3247006041" sldId="310"/>
        </pc:sldMkLst>
      </pc:sldChg>
      <pc:sldChg chg="del">
        <pc:chgData name="Rami Jaradat" userId="fdffeb2c-cf39-4034-909b-01d8719c2f35" providerId="ADAL" clId="{3D29CE44-3B72-4D2D-84DC-D1D70E37A86F}" dt="2018-06-05T16:17:53.322" v="46" actId="2696"/>
        <pc:sldMkLst>
          <pc:docMk/>
          <pc:sldMk cId="4091630446" sldId="311"/>
        </pc:sldMkLst>
      </pc:sldChg>
      <pc:sldChg chg="del">
        <pc:chgData name="Rami Jaradat" userId="fdffeb2c-cf39-4034-909b-01d8719c2f35" providerId="ADAL" clId="{3D29CE44-3B72-4D2D-84DC-D1D70E37A86F}" dt="2018-06-05T16:17:53.332" v="48" actId="2696"/>
        <pc:sldMkLst>
          <pc:docMk/>
          <pc:sldMk cId="645952510" sldId="312"/>
        </pc:sldMkLst>
      </pc:sldChg>
      <pc:sldChg chg="del">
        <pc:chgData name="Rami Jaradat" userId="fdffeb2c-cf39-4034-909b-01d8719c2f35" providerId="ADAL" clId="{3D29CE44-3B72-4D2D-84DC-D1D70E37A86F}" dt="2018-06-05T16:17:53.352" v="52" actId="2696"/>
        <pc:sldMkLst>
          <pc:docMk/>
          <pc:sldMk cId="3794291813" sldId="313"/>
        </pc:sldMkLst>
      </pc:sldChg>
      <pc:sldChg chg="del">
        <pc:chgData name="Rami Jaradat" userId="fdffeb2c-cf39-4034-909b-01d8719c2f35" providerId="ADAL" clId="{3D29CE44-3B72-4D2D-84DC-D1D70E37A86F}" dt="2018-06-05T16:17:53.352" v="51" actId="2696"/>
        <pc:sldMkLst>
          <pc:docMk/>
          <pc:sldMk cId="2922705703" sldId="315"/>
        </pc:sldMkLst>
      </pc:sldChg>
      <pc:sldChg chg="del">
        <pc:chgData name="Rami Jaradat" userId="fdffeb2c-cf39-4034-909b-01d8719c2f35" providerId="ADAL" clId="{3D29CE44-3B72-4D2D-84DC-D1D70E37A86F}" dt="2018-06-05T16:17:53.352" v="53" actId="2696"/>
        <pc:sldMkLst>
          <pc:docMk/>
          <pc:sldMk cId="1636392637" sldId="316"/>
        </pc:sldMkLst>
      </pc:sldChg>
      <pc:sldChg chg="del">
        <pc:chgData name="Rami Jaradat" userId="fdffeb2c-cf39-4034-909b-01d8719c2f35" providerId="ADAL" clId="{3D29CE44-3B72-4D2D-84DC-D1D70E37A86F}" dt="2018-06-05T16:18:01.831" v="54" actId="2696"/>
        <pc:sldMkLst>
          <pc:docMk/>
          <pc:sldMk cId="2396979576" sldId="317"/>
        </pc:sldMkLst>
      </pc:sldChg>
      <pc:sldChg chg="del">
        <pc:chgData name="Rami Jaradat" userId="fdffeb2c-cf39-4034-909b-01d8719c2f35" providerId="ADAL" clId="{3D29CE44-3B72-4D2D-84DC-D1D70E37A86F}" dt="2018-06-05T16:18:01.841" v="55" actId="2696"/>
        <pc:sldMkLst>
          <pc:docMk/>
          <pc:sldMk cId="3712595113" sldId="318"/>
        </pc:sldMkLst>
      </pc:sldChg>
      <pc:sldChg chg="del">
        <pc:chgData name="Rami Jaradat" userId="fdffeb2c-cf39-4034-909b-01d8719c2f35" providerId="ADAL" clId="{3D29CE44-3B72-4D2D-84DC-D1D70E37A86F}" dt="2018-06-05T16:18:01.841" v="56" actId="2696"/>
        <pc:sldMkLst>
          <pc:docMk/>
          <pc:sldMk cId="1903381683" sldId="319"/>
        </pc:sldMkLst>
      </pc:sldChg>
      <pc:sldChg chg="del">
        <pc:chgData name="Rami Jaradat" userId="fdffeb2c-cf39-4034-909b-01d8719c2f35" providerId="ADAL" clId="{3D29CE44-3B72-4D2D-84DC-D1D70E37A86F}" dt="2018-06-05T16:18:01.841" v="57" actId="2696"/>
        <pc:sldMkLst>
          <pc:docMk/>
          <pc:sldMk cId="1716519418" sldId="320"/>
        </pc:sldMkLst>
      </pc:sldChg>
      <pc:sldChg chg="del">
        <pc:chgData name="Rami Jaradat" userId="fdffeb2c-cf39-4034-909b-01d8719c2f35" providerId="ADAL" clId="{3D29CE44-3B72-4D2D-84DC-D1D70E37A86F}" dt="2018-06-05T16:18:01.851" v="58" actId="2696"/>
        <pc:sldMkLst>
          <pc:docMk/>
          <pc:sldMk cId="2772009552" sldId="321"/>
        </pc:sldMkLst>
      </pc:sldChg>
      <pc:sldChg chg="del">
        <pc:chgData name="Rami Jaradat" userId="fdffeb2c-cf39-4034-909b-01d8719c2f35" providerId="ADAL" clId="{3D29CE44-3B72-4D2D-84DC-D1D70E37A86F}" dt="2018-06-05T16:18:01.851" v="59" actId="2696"/>
        <pc:sldMkLst>
          <pc:docMk/>
          <pc:sldMk cId="1753036602" sldId="322"/>
        </pc:sldMkLst>
      </pc:sldChg>
      <pc:sldChg chg="del">
        <pc:chgData name="Rami Jaradat" userId="fdffeb2c-cf39-4034-909b-01d8719c2f35" providerId="ADAL" clId="{3D29CE44-3B72-4D2D-84DC-D1D70E37A86F}" dt="2018-06-05T16:18:01.861" v="60" actId="2696"/>
        <pc:sldMkLst>
          <pc:docMk/>
          <pc:sldMk cId="2797414407" sldId="323"/>
        </pc:sldMkLst>
      </pc:sldChg>
      <pc:sldChg chg="del">
        <pc:chgData name="Rami Jaradat" userId="fdffeb2c-cf39-4034-909b-01d8719c2f35" providerId="ADAL" clId="{3D29CE44-3B72-4D2D-84DC-D1D70E37A86F}" dt="2018-06-05T16:18:01.861" v="61" actId="2696"/>
        <pc:sldMkLst>
          <pc:docMk/>
          <pc:sldMk cId="1323800431" sldId="324"/>
        </pc:sldMkLst>
      </pc:sldChg>
      <pc:sldChg chg="del">
        <pc:chgData name="Rami Jaradat" userId="fdffeb2c-cf39-4034-909b-01d8719c2f35" providerId="ADAL" clId="{3D29CE44-3B72-4D2D-84DC-D1D70E37A86F}" dt="2018-06-05T16:18:01.861" v="62" actId="2696"/>
        <pc:sldMkLst>
          <pc:docMk/>
          <pc:sldMk cId="2719966116" sldId="325"/>
        </pc:sldMkLst>
      </pc:sldChg>
      <pc:sldChg chg="del">
        <pc:chgData name="Rami Jaradat" userId="fdffeb2c-cf39-4034-909b-01d8719c2f35" providerId="ADAL" clId="{3D29CE44-3B72-4D2D-84DC-D1D70E37A86F}" dt="2018-06-05T16:17:53.342" v="49" actId="2696"/>
        <pc:sldMkLst>
          <pc:docMk/>
          <pc:sldMk cId="1293638932" sldId="334"/>
        </pc:sldMkLst>
      </pc:sldChg>
      <pc:sldChg chg="del">
        <pc:chgData name="Rami Jaradat" userId="fdffeb2c-cf39-4034-909b-01d8719c2f35" providerId="ADAL" clId="{3D29CE44-3B72-4D2D-84DC-D1D70E37A86F}" dt="2018-06-05T16:17:53.312" v="45" actId="2696"/>
        <pc:sldMkLst>
          <pc:docMk/>
          <pc:sldMk cId="1531619922" sldId="347"/>
        </pc:sldMkLst>
      </pc:sldChg>
      <pc:sldChg chg="del">
        <pc:chgData name="Rami Jaradat" userId="fdffeb2c-cf39-4034-909b-01d8719c2f35" providerId="ADAL" clId="{3D29CE44-3B72-4D2D-84DC-D1D70E37A86F}" dt="2018-06-05T16:17:35.454" v="2" actId="2696"/>
        <pc:sldMkLst>
          <pc:docMk/>
          <pc:sldMk cId="3427536756" sldId="425"/>
        </pc:sldMkLst>
      </pc:sldChg>
      <pc:sldChg chg="del">
        <pc:chgData name="Rami Jaradat" userId="fdffeb2c-cf39-4034-909b-01d8719c2f35" providerId="ADAL" clId="{3D29CE44-3B72-4D2D-84DC-D1D70E37A86F}" dt="2018-06-05T16:17:35.454" v="3" actId="2696"/>
        <pc:sldMkLst>
          <pc:docMk/>
          <pc:sldMk cId="3604543583" sldId="426"/>
        </pc:sldMkLst>
      </pc:sldChg>
      <pc:sldChg chg="del">
        <pc:chgData name="Rami Jaradat" userId="fdffeb2c-cf39-4034-909b-01d8719c2f35" providerId="ADAL" clId="{3D29CE44-3B72-4D2D-84DC-D1D70E37A86F}" dt="2018-06-05T16:17:35.454" v="4" actId="2696"/>
        <pc:sldMkLst>
          <pc:docMk/>
          <pc:sldMk cId="760195174" sldId="427"/>
        </pc:sldMkLst>
      </pc:sldChg>
      <pc:sldChg chg="del">
        <pc:chgData name="Rami Jaradat" userId="fdffeb2c-cf39-4034-909b-01d8719c2f35" providerId="ADAL" clId="{3D29CE44-3B72-4D2D-84DC-D1D70E37A86F}" dt="2018-06-05T16:17:35.464" v="5" actId="2696"/>
        <pc:sldMkLst>
          <pc:docMk/>
          <pc:sldMk cId="100702025" sldId="428"/>
        </pc:sldMkLst>
      </pc:sldChg>
      <pc:sldChg chg="del">
        <pc:chgData name="Rami Jaradat" userId="fdffeb2c-cf39-4034-909b-01d8719c2f35" providerId="ADAL" clId="{3D29CE44-3B72-4D2D-84DC-D1D70E37A86F}" dt="2018-06-05T16:17:35.464" v="6" actId="2696"/>
        <pc:sldMkLst>
          <pc:docMk/>
          <pc:sldMk cId="2792868740" sldId="429"/>
        </pc:sldMkLst>
      </pc:sldChg>
      <pc:sldChg chg="del">
        <pc:chgData name="Rami Jaradat" userId="fdffeb2c-cf39-4034-909b-01d8719c2f35" providerId="ADAL" clId="{3D29CE44-3B72-4D2D-84DC-D1D70E37A86F}" dt="2018-06-05T16:17:35.464" v="7" actId="2696"/>
        <pc:sldMkLst>
          <pc:docMk/>
          <pc:sldMk cId="690528540" sldId="430"/>
        </pc:sldMkLst>
      </pc:sldChg>
      <pc:sldChg chg="del">
        <pc:chgData name="Rami Jaradat" userId="fdffeb2c-cf39-4034-909b-01d8719c2f35" providerId="ADAL" clId="{3D29CE44-3B72-4D2D-84DC-D1D70E37A86F}" dt="2018-06-05T16:17:35.474" v="8" actId="2696"/>
        <pc:sldMkLst>
          <pc:docMk/>
          <pc:sldMk cId="881120298" sldId="431"/>
        </pc:sldMkLst>
      </pc:sldChg>
      <pc:sldChg chg="del">
        <pc:chgData name="Rami Jaradat" userId="fdffeb2c-cf39-4034-909b-01d8719c2f35" providerId="ADAL" clId="{3D29CE44-3B72-4D2D-84DC-D1D70E37A86F}" dt="2018-06-05T16:17:35.474" v="10" actId="2696"/>
        <pc:sldMkLst>
          <pc:docMk/>
          <pc:sldMk cId="2265368132" sldId="432"/>
        </pc:sldMkLst>
      </pc:sldChg>
      <pc:sldChg chg="del">
        <pc:chgData name="Rami Jaradat" userId="fdffeb2c-cf39-4034-909b-01d8719c2f35" providerId="ADAL" clId="{3D29CE44-3B72-4D2D-84DC-D1D70E37A86F}" dt="2018-06-05T16:17:35.474" v="9" actId="2696"/>
        <pc:sldMkLst>
          <pc:docMk/>
          <pc:sldMk cId="4046027820" sldId="433"/>
        </pc:sldMkLst>
      </pc:sldChg>
      <pc:sldChg chg="del">
        <pc:chgData name="Rami Jaradat" userId="fdffeb2c-cf39-4034-909b-01d8719c2f35" providerId="ADAL" clId="{3D29CE44-3B72-4D2D-84DC-D1D70E37A86F}" dt="2018-06-05T16:17:35.484" v="11" actId="2696"/>
        <pc:sldMkLst>
          <pc:docMk/>
          <pc:sldMk cId="1564546861" sldId="434"/>
        </pc:sldMkLst>
      </pc:sldChg>
      <pc:sldChg chg="del">
        <pc:chgData name="Rami Jaradat" userId="fdffeb2c-cf39-4034-909b-01d8719c2f35" providerId="ADAL" clId="{3D29CE44-3B72-4D2D-84DC-D1D70E37A86F}" dt="2018-06-05T16:17:35.484" v="12" actId="2696"/>
        <pc:sldMkLst>
          <pc:docMk/>
          <pc:sldMk cId="1895963896" sldId="435"/>
        </pc:sldMkLst>
      </pc:sldChg>
      <pc:sldChg chg="del">
        <pc:chgData name="Rami Jaradat" userId="fdffeb2c-cf39-4034-909b-01d8719c2f35" providerId="ADAL" clId="{3D29CE44-3B72-4D2D-84DC-D1D70E37A86F}" dt="2018-06-05T16:17:35.484" v="13" actId="2696"/>
        <pc:sldMkLst>
          <pc:docMk/>
          <pc:sldMk cId="1853007691" sldId="436"/>
        </pc:sldMkLst>
      </pc:sldChg>
      <pc:sldChg chg="del">
        <pc:chgData name="Rami Jaradat" userId="fdffeb2c-cf39-4034-909b-01d8719c2f35" providerId="ADAL" clId="{3D29CE44-3B72-4D2D-84DC-D1D70E37A86F}" dt="2018-06-05T16:17:35.484" v="14" actId="2696"/>
        <pc:sldMkLst>
          <pc:docMk/>
          <pc:sldMk cId="3397787352" sldId="437"/>
        </pc:sldMkLst>
      </pc:sldChg>
      <pc:sldChg chg="del">
        <pc:chgData name="Rami Jaradat" userId="fdffeb2c-cf39-4034-909b-01d8719c2f35" providerId="ADAL" clId="{3D29CE44-3B72-4D2D-84DC-D1D70E37A86F}" dt="2018-06-05T16:17:35.494" v="15" actId="2696"/>
        <pc:sldMkLst>
          <pc:docMk/>
          <pc:sldMk cId="2391327842" sldId="438"/>
        </pc:sldMkLst>
      </pc:sldChg>
      <pc:sldChg chg="del">
        <pc:chgData name="Rami Jaradat" userId="fdffeb2c-cf39-4034-909b-01d8719c2f35" providerId="ADAL" clId="{3D29CE44-3B72-4D2D-84DC-D1D70E37A86F}" dt="2018-06-05T16:17:35.494" v="16" actId="2696"/>
        <pc:sldMkLst>
          <pc:docMk/>
          <pc:sldMk cId="3572327152" sldId="439"/>
        </pc:sldMkLst>
      </pc:sldChg>
      <pc:sldChg chg="del">
        <pc:chgData name="Rami Jaradat" userId="fdffeb2c-cf39-4034-909b-01d8719c2f35" providerId="ADAL" clId="{3D29CE44-3B72-4D2D-84DC-D1D70E37A86F}" dt="2018-06-05T16:17:35.504" v="18" actId="2696"/>
        <pc:sldMkLst>
          <pc:docMk/>
          <pc:sldMk cId="2825979085" sldId="440"/>
        </pc:sldMkLst>
      </pc:sldChg>
      <pc:sldChg chg="del">
        <pc:chgData name="Rami Jaradat" userId="fdffeb2c-cf39-4034-909b-01d8719c2f35" providerId="ADAL" clId="{3D29CE44-3B72-4D2D-84DC-D1D70E37A86F}" dt="2018-06-05T16:17:35.504" v="19" actId="2696"/>
        <pc:sldMkLst>
          <pc:docMk/>
          <pc:sldMk cId="1958229591" sldId="441"/>
        </pc:sldMkLst>
      </pc:sldChg>
      <pc:sldChg chg="del">
        <pc:chgData name="Rami Jaradat" userId="fdffeb2c-cf39-4034-909b-01d8719c2f35" providerId="ADAL" clId="{3D29CE44-3B72-4D2D-84DC-D1D70E37A86F}" dt="2018-06-05T16:17:35.504" v="20" actId="2696"/>
        <pc:sldMkLst>
          <pc:docMk/>
          <pc:sldMk cId="1860924137" sldId="442"/>
        </pc:sldMkLst>
      </pc:sldChg>
      <pc:sldChg chg="del">
        <pc:chgData name="Rami Jaradat" userId="fdffeb2c-cf39-4034-909b-01d8719c2f35" providerId="ADAL" clId="{3D29CE44-3B72-4D2D-84DC-D1D70E37A86F}" dt="2018-06-05T16:17:35.514" v="21" actId="2696"/>
        <pc:sldMkLst>
          <pc:docMk/>
          <pc:sldMk cId="1265243993" sldId="443"/>
        </pc:sldMkLst>
      </pc:sldChg>
      <pc:sldChg chg="del">
        <pc:chgData name="Rami Jaradat" userId="fdffeb2c-cf39-4034-909b-01d8719c2f35" providerId="ADAL" clId="{3D29CE44-3B72-4D2D-84DC-D1D70E37A86F}" dt="2018-06-05T16:17:35.514" v="22" actId="2696"/>
        <pc:sldMkLst>
          <pc:docMk/>
          <pc:sldMk cId="1563087061" sldId="444"/>
        </pc:sldMkLst>
      </pc:sldChg>
      <pc:sldChg chg="del">
        <pc:chgData name="Rami Jaradat" userId="fdffeb2c-cf39-4034-909b-01d8719c2f35" providerId="ADAL" clId="{3D29CE44-3B72-4D2D-84DC-D1D70E37A86F}" dt="2018-06-05T16:17:35.514" v="23" actId="2696"/>
        <pc:sldMkLst>
          <pc:docMk/>
          <pc:sldMk cId="2031239088" sldId="445"/>
        </pc:sldMkLst>
      </pc:sldChg>
      <pc:sldChg chg="del">
        <pc:chgData name="Rami Jaradat" userId="fdffeb2c-cf39-4034-909b-01d8719c2f35" providerId="ADAL" clId="{3D29CE44-3B72-4D2D-84DC-D1D70E37A86F}" dt="2018-06-05T16:17:42.183" v="24" actId="2696"/>
        <pc:sldMkLst>
          <pc:docMk/>
          <pc:sldMk cId="2381541254" sldId="446"/>
        </pc:sldMkLst>
      </pc:sldChg>
      <pc:sldChg chg="del">
        <pc:chgData name="Rami Jaradat" userId="fdffeb2c-cf39-4034-909b-01d8719c2f35" providerId="ADAL" clId="{3D29CE44-3B72-4D2D-84DC-D1D70E37A86F}" dt="2018-06-05T16:17:42.193" v="25" actId="2696"/>
        <pc:sldMkLst>
          <pc:docMk/>
          <pc:sldMk cId="2344625440" sldId="447"/>
        </pc:sldMkLst>
      </pc:sldChg>
      <pc:sldChg chg="del">
        <pc:chgData name="Rami Jaradat" userId="fdffeb2c-cf39-4034-909b-01d8719c2f35" providerId="ADAL" clId="{3D29CE44-3B72-4D2D-84DC-D1D70E37A86F}" dt="2018-06-05T16:17:42.193" v="26" actId="2696"/>
        <pc:sldMkLst>
          <pc:docMk/>
          <pc:sldMk cId="731289595" sldId="448"/>
        </pc:sldMkLst>
      </pc:sldChg>
      <pc:sldChg chg="del">
        <pc:chgData name="Rami Jaradat" userId="fdffeb2c-cf39-4034-909b-01d8719c2f35" providerId="ADAL" clId="{3D29CE44-3B72-4D2D-84DC-D1D70E37A86F}" dt="2018-06-05T16:17:42.203" v="27" actId="2696"/>
        <pc:sldMkLst>
          <pc:docMk/>
          <pc:sldMk cId="3313896475" sldId="449"/>
        </pc:sldMkLst>
      </pc:sldChg>
      <pc:sldChg chg="del">
        <pc:chgData name="Rami Jaradat" userId="fdffeb2c-cf39-4034-909b-01d8719c2f35" providerId="ADAL" clId="{3D29CE44-3B72-4D2D-84DC-D1D70E37A86F}" dt="2018-06-05T16:17:42.203" v="28" actId="2696"/>
        <pc:sldMkLst>
          <pc:docMk/>
          <pc:sldMk cId="2241832769" sldId="450"/>
        </pc:sldMkLst>
      </pc:sldChg>
      <pc:sldChg chg="del">
        <pc:chgData name="Rami Jaradat" userId="fdffeb2c-cf39-4034-909b-01d8719c2f35" providerId="ADAL" clId="{3D29CE44-3B72-4D2D-84DC-D1D70E37A86F}" dt="2018-06-05T16:17:42.203" v="29" actId="2696"/>
        <pc:sldMkLst>
          <pc:docMk/>
          <pc:sldMk cId="2576365305" sldId="451"/>
        </pc:sldMkLst>
      </pc:sldChg>
      <pc:sldChg chg="del">
        <pc:chgData name="Rami Jaradat" userId="fdffeb2c-cf39-4034-909b-01d8719c2f35" providerId="ADAL" clId="{3D29CE44-3B72-4D2D-84DC-D1D70E37A86F}" dt="2018-06-05T16:17:42.213" v="30" actId="2696"/>
        <pc:sldMkLst>
          <pc:docMk/>
          <pc:sldMk cId="4040107195" sldId="452"/>
        </pc:sldMkLst>
      </pc:sldChg>
      <pc:sldChg chg="del">
        <pc:chgData name="Rami Jaradat" userId="fdffeb2c-cf39-4034-909b-01d8719c2f35" providerId="ADAL" clId="{3D29CE44-3B72-4D2D-84DC-D1D70E37A86F}" dt="2018-06-05T16:17:42.213" v="31" actId="2696"/>
        <pc:sldMkLst>
          <pc:docMk/>
          <pc:sldMk cId="741141677" sldId="453"/>
        </pc:sldMkLst>
      </pc:sldChg>
      <pc:sldChg chg="del">
        <pc:chgData name="Rami Jaradat" userId="fdffeb2c-cf39-4034-909b-01d8719c2f35" providerId="ADAL" clId="{3D29CE44-3B72-4D2D-84DC-D1D70E37A86F}" dt="2018-06-05T16:17:42.213" v="32" actId="2696"/>
        <pc:sldMkLst>
          <pc:docMk/>
          <pc:sldMk cId="2334152167" sldId="454"/>
        </pc:sldMkLst>
      </pc:sldChg>
      <pc:sldChg chg="del">
        <pc:chgData name="Rami Jaradat" userId="fdffeb2c-cf39-4034-909b-01d8719c2f35" providerId="ADAL" clId="{3D29CE44-3B72-4D2D-84DC-D1D70E37A86F}" dt="2018-06-05T16:17:42.223" v="33" actId="2696"/>
        <pc:sldMkLst>
          <pc:docMk/>
          <pc:sldMk cId="2912316538" sldId="455"/>
        </pc:sldMkLst>
      </pc:sldChg>
      <pc:sldChg chg="del">
        <pc:chgData name="Rami Jaradat" userId="fdffeb2c-cf39-4034-909b-01d8719c2f35" providerId="ADAL" clId="{3D29CE44-3B72-4D2D-84DC-D1D70E37A86F}" dt="2018-06-05T16:17:42.223" v="34" actId="2696"/>
        <pc:sldMkLst>
          <pc:docMk/>
          <pc:sldMk cId="14293400" sldId="456"/>
        </pc:sldMkLst>
      </pc:sldChg>
      <pc:sldChg chg="del">
        <pc:chgData name="Rami Jaradat" userId="fdffeb2c-cf39-4034-909b-01d8719c2f35" providerId="ADAL" clId="{3D29CE44-3B72-4D2D-84DC-D1D70E37A86F}" dt="2018-06-05T16:17:42.223" v="35" actId="2696"/>
        <pc:sldMkLst>
          <pc:docMk/>
          <pc:sldMk cId="3706165222" sldId="457"/>
        </pc:sldMkLst>
      </pc:sldChg>
      <pc:sldChg chg="del">
        <pc:chgData name="Rami Jaradat" userId="fdffeb2c-cf39-4034-909b-01d8719c2f35" providerId="ADAL" clId="{3D29CE44-3B72-4D2D-84DC-D1D70E37A86F}" dt="2018-06-05T16:17:42.223" v="36" actId="2696"/>
        <pc:sldMkLst>
          <pc:docMk/>
          <pc:sldMk cId="3330123396" sldId="458"/>
        </pc:sldMkLst>
      </pc:sldChg>
      <pc:sldChg chg="del">
        <pc:chgData name="Rami Jaradat" userId="fdffeb2c-cf39-4034-909b-01d8719c2f35" providerId="ADAL" clId="{3D29CE44-3B72-4D2D-84DC-D1D70E37A86F}" dt="2018-06-05T16:17:42.233" v="37" actId="2696"/>
        <pc:sldMkLst>
          <pc:docMk/>
          <pc:sldMk cId="3947514125" sldId="459"/>
        </pc:sldMkLst>
      </pc:sldChg>
      <pc:sldChg chg="del">
        <pc:chgData name="Rami Jaradat" userId="fdffeb2c-cf39-4034-909b-01d8719c2f35" providerId="ADAL" clId="{3D29CE44-3B72-4D2D-84DC-D1D70E37A86F}" dt="2018-06-05T16:17:42.233" v="38" actId="2696"/>
        <pc:sldMkLst>
          <pc:docMk/>
          <pc:sldMk cId="4163970964" sldId="460"/>
        </pc:sldMkLst>
      </pc:sldChg>
      <pc:sldChg chg="del">
        <pc:chgData name="Rami Jaradat" userId="fdffeb2c-cf39-4034-909b-01d8719c2f35" providerId="ADAL" clId="{3D29CE44-3B72-4D2D-84DC-D1D70E37A86F}" dt="2018-06-05T16:17:42.233" v="39" actId="2696"/>
        <pc:sldMkLst>
          <pc:docMk/>
          <pc:sldMk cId="2201070263" sldId="461"/>
        </pc:sldMkLst>
      </pc:sldChg>
      <pc:sldChg chg="del">
        <pc:chgData name="Rami Jaradat" userId="fdffeb2c-cf39-4034-909b-01d8719c2f35" providerId="ADAL" clId="{3D29CE44-3B72-4D2D-84DC-D1D70E37A86F}" dt="2018-06-05T16:17:35.494" v="17" actId="2696"/>
        <pc:sldMkLst>
          <pc:docMk/>
          <pc:sldMk cId="643821307" sldId="462"/>
        </pc:sldMkLst>
      </pc:sldChg>
      <pc:sldChg chg="del">
        <pc:chgData name="Rami Jaradat" userId="fdffeb2c-cf39-4034-909b-01d8719c2f35" providerId="ADAL" clId="{3D29CE44-3B72-4D2D-84DC-D1D70E37A86F}" dt="2018-06-05T16:17:53.302" v="42" actId="2696"/>
        <pc:sldMkLst>
          <pc:docMk/>
          <pc:sldMk cId="727505786" sldId="463"/>
        </pc:sldMkLst>
      </pc:sldChg>
    </pc:docChg>
  </pc:docChgLst>
  <pc:docChgLst>
    <pc:chgData name="Rami Jaradat" userId="fdffeb2c-cf39-4034-909b-01d8719c2f35" providerId="ADAL" clId="{380CDEFC-BF1A-4999-9290-DEAC10FA883F}"/>
    <pc:docChg chg="addSld delSld modSld">
      <pc:chgData name="Rami Jaradat" userId="fdffeb2c-cf39-4034-909b-01d8719c2f35" providerId="ADAL" clId="{380CDEFC-BF1A-4999-9290-DEAC10FA883F}" dt="2018-06-05T16:13:52.616" v="3" actId="2696"/>
      <pc:docMkLst>
        <pc:docMk/>
      </pc:docMkLst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2338856265" sldId="269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2654684337" sldId="308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840193287" sldId="309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3247006041" sldId="310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4091630446" sldId="311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645952510" sldId="312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3794291813" sldId="313"/>
        </pc:sldMkLst>
      </pc:sldChg>
      <pc:sldChg chg="add">
        <pc:chgData name="Rami Jaradat" userId="fdffeb2c-cf39-4034-909b-01d8719c2f35" providerId="ADAL" clId="{380CDEFC-BF1A-4999-9290-DEAC10FA883F}" dt="2018-06-05T16:13:03.341" v="1" actId="2696"/>
        <pc:sldMkLst>
          <pc:docMk/>
          <pc:sldMk cId="395393291" sldId="314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2922705703" sldId="315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1636392637" sldId="316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2396979576" sldId="317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3712595113" sldId="318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1903381683" sldId="319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1716519418" sldId="320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2772009552" sldId="321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1753036602" sldId="322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2797414407" sldId="323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1323800431" sldId="324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2719966116" sldId="325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3057856389" sldId="326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3216036497" sldId="327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2894696842" sldId="328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775494618" sldId="330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2699749300" sldId="331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1428230937" sldId="332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1293638932" sldId="334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1531619922" sldId="347"/>
        </pc:sldMkLst>
      </pc:sldChg>
      <pc:sldChg chg="add">
        <pc:chgData name="Rami Jaradat" userId="fdffeb2c-cf39-4034-909b-01d8719c2f35" providerId="ADAL" clId="{380CDEFC-BF1A-4999-9290-DEAC10FA883F}" dt="2018-06-05T16:12:37.093" v="0" actId="2696"/>
        <pc:sldMkLst>
          <pc:docMk/>
          <pc:sldMk cId="727505786" sldId="463"/>
        </pc:sldMkLst>
      </pc:sldChg>
      <pc:sldChg chg="add">
        <pc:chgData name="Rami Jaradat" userId="fdffeb2c-cf39-4034-909b-01d8719c2f35" providerId="ADAL" clId="{380CDEFC-BF1A-4999-9290-DEAC10FA883F}" dt="2018-06-05T16:13:03.341" v="1" actId="2696"/>
        <pc:sldMkLst>
          <pc:docMk/>
          <pc:sldMk cId="3087969488" sldId="464"/>
        </pc:sldMkLst>
      </pc:sldChg>
      <pc:sldChg chg="add">
        <pc:chgData name="Rami Jaradat" userId="fdffeb2c-cf39-4034-909b-01d8719c2f35" providerId="ADAL" clId="{380CDEFC-BF1A-4999-9290-DEAC10FA883F}" dt="2018-06-05T16:13:03.341" v="1" actId="2696"/>
        <pc:sldMkLst>
          <pc:docMk/>
          <pc:sldMk cId="4191026028" sldId="465"/>
        </pc:sldMkLst>
      </pc:sldChg>
      <pc:sldChg chg="add">
        <pc:chgData name="Rami Jaradat" userId="fdffeb2c-cf39-4034-909b-01d8719c2f35" providerId="ADAL" clId="{380CDEFC-BF1A-4999-9290-DEAC10FA883F}" dt="2018-06-05T16:13:03.341" v="1" actId="2696"/>
        <pc:sldMkLst>
          <pc:docMk/>
          <pc:sldMk cId="3941514781" sldId="466"/>
        </pc:sldMkLst>
      </pc:sldChg>
      <pc:sldChg chg="add">
        <pc:chgData name="Rami Jaradat" userId="fdffeb2c-cf39-4034-909b-01d8719c2f35" providerId="ADAL" clId="{380CDEFC-BF1A-4999-9290-DEAC10FA883F}" dt="2018-06-05T16:13:03.341" v="1" actId="2696"/>
        <pc:sldMkLst>
          <pc:docMk/>
          <pc:sldMk cId="4177590088" sldId="467"/>
        </pc:sldMkLst>
      </pc:sldChg>
      <pc:sldChg chg="add">
        <pc:chgData name="Rami Jaradat" userId="fdffeb2c-cf39-4034-909b-01d8719c2f35" providerId="ADAL" clId="{380CDEFC-BF1A-4999-9290-DEAC10FA883F}" dt="2018-06-05T16:13:03.341" v="1" actId="2696"/>
        <pc:sldMkLst>
          <pc:docMk/>
          <pc:sldMk cId="2157852843" sldId="468"/>
        </pc:sldMkLst>
      </pc:sldChg>
      <pc:sldChg chg="add">
        <pc:chgData name="Rami Jaradat" userId="fdffeb2c-cf39-4034-909b-01d8719c2f35" providerId="ADAL" clId="{380CDEFC-BF1A-4999-9290-DEAC10FA883F}" dt="2018-06-05T16:13:03.341" v="1" actId="2696"/>
        <pc:sldMkLst>
          <pc:docMk/>
          <pc:sldMk cId="400218733" sldId="469"/>
        </pc:sldMkLst>
      </pc:sldChg>
      <pc:sldChg chg="add">
        <pc:chgData name="Rami Jaradat" userId="fdffeb2c-cf39-4034-909b-01d8719c2f35" providerId="ADAL" clId="{380CDEFC-BF1A-4999-9290-DEAC10FA883F}" dt="2018-06-05T16:13:03.341" v="1" actId="2696"/>
        <pc:sldMkLst>
          <pc:docMk/>
          <pc:sldMk cId="2418447027" sldId="470"/>
        </pc:sldMkLst>
      </pc:sldChg>
      <pc:sldChg chg="add">
        <pc:chgData name="Rami Jaradat" userId="fdffeb2c-cf39-4034-909b-01d8719c2f35" providerId="ADAL" clId="{380CDEFC-BF1A-4999-9290-DEAC10FA883F}" dt="2018-06-05T16:13:03.341" v="1" actId="2696"/>
        <pc:sldMkLst>
          <pc:docMk/>
          <pc:sldMk cId="3683674557" sldId="471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1356830579" sldId="472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3408782483" sldId="473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2485545687" sldId="474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2403456879" sldId="475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2346253508" sldId="476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3140868845" sldId="477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3873464216" sldId="478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1737313046" sldId="479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3217578993" sldId="480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2221016236" sldId="481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3160415726" sldId="482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3650528774" sldId="483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169298195" sldId="484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1213972130" sldId="485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3546986731" sldId="486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28133157" sldId="487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473551114" sldId="488"/>
        </pc:sldMkLst>
      </pc:sldChg>
      <pc:sldChg chg="add">
        <pc:chgData name="Rami Jaradat" userId="fdffeb2c-cf39-4034-909b-01d8719c2f35" providerId="ADAL" clId="{380CDEFC-BF1A-4999-9290-DEAC10FA883F}" dt="2018-06-05T16:13:46.356" v="2" actId="2696"/>
        <pc:sldMkLst>
          <pc:docMk/>
          <pc:sldMk cId="1858527263" sldId="489"/>
        </pc:sldMkLst>
      </pc:sldChg>
      <pc:sldChg chg="add del">
        <pc:chgData name="Rami Jaradat" userId="fdffeb2c-cf39-4034-909b-01d8719c2f35" providerId="ADAL" clId="{380CDEFC-BF1A-4999-9290-DEAC10FA883F}" dt="2018-06-05T16:13:52.616" v="3" actId="2696"/>
        <pc:sldMkLst>
          <pc:docMk/>
          <pc:sldMk cId="475852312" sldId="490"/>
        </pc:sldMkLst>
      </pc:sldChg>
    </pc:docChg>
  </pc:docChgLst>
  <pc:docChgLst>
    <pc:chgData name="Rami Jaradat" userId="fdffeb2c-cf39-4034-909b-01d8719c2f35" providerId="ADAL" clId="{9D8E6B38-3F6F-40A8-B55C-ED67C5A4ED7D}"/>
    <pc:docChg chg="undo custSel addSld delSld modSld">
      <pc:chgData name="Rami Jaradat" userId="fdffeb2c-cf39-4034-909b-01d8719c2f35" providerId="ADAL" clId="{9D8E6B38-3F6F-40A8-B55C-ED67C5A4ED7D}" dt="2018-06-06T21:30:39.043" v="1512" actId="20577"/>
      <pc:docMkLst>
        <pc:docMk/>
      </pc:docMkLst>
      <pc:sldChg chg="delSp modSp del">
        <pc:chgData name="Rami Jaradat" userId="fdffeb2c-cf39-4034-909b-01d8719c2f35" providerId="ADAL" clId="{9D8E6B38-3F6F-40A8-B55C-ED67C5A4ED7D}" dt="2018-06-06T21:12:37.412" v="565" actId="2696"/>
        <pc:sldMkLst>
          <pc:docMk/>
          <pc:sldMk cId="353331151" sldId="267"/>
        </pc:sldMkLst>
        <pc:spChg chg="del mod">
          <ac:chgData name="Rami Jaradat" userId="fdffeb2c-cf39-4034-909b-01d8719c2f35" providerId="ADAL" clId="{9D8E6B38-3F6F-40A8-B55C-ED67C5A4ED7D}" dt="2018-06-06T21:11:59.084" v="558" actId="2696"/>
          <ac:spMkLst>
            <pc:docMk/>
            <pc:sldMk cId="353331151" sldId="267"/>
            <ac:spMk id="8" creationId="{00000000-0000-0000-0000-000000000000}"/>
          </ac:spMkLst>
        </pc:spChg>
      </pc:sldChg>
      <pc:sldChg chg="addSp delSp modSp del">
        <pc:chgData name="Rami Jaradat" userId="fdffeb2c-cf39-4034-909b-01d8719c2f35" providerId="ADAL" clId="{9D8E6B38-3F6F-40A8-B55C-ED67C5A4ED7D}" dt="2018-06-06T21:15:21.083" v="781" actId="2696"/>
        <pc:sldMkLst>
          <pc:docMk/>
          <pc:sldMk cId="1092483389" sldId="317"/>
        </pc:sldMkLst>
        <pc:spChg chg="add del">
          <ac:chgData name="Rami Jaradat" userId="fdffeb2c-cf39-4034-909b-01d8719c2f35" providerId="ADAL" clId="{9D8E6B38-3F6F-40A8-B55C-ED67C5A4ED7D}" dt="2018-06-06T21:13:23.048" v="578" actId="2696"/>
          <ac:spMkLst>
            <pc:docMk/>
            <pc:sldMk cId="1092483389" sldId="317"/>
            <ac:spMk id="8" creationId="{00000000-0000-0000-0000-000000000000}"/>
          </ac:spMkLst>
        </pc:spChg>
        <pc:picChg chg="del mod">
          <ac:chgData name="Rami Jaradat" userId="fdffeb2c-cf39-4034-909b-01d8719c2f35" providerId="ADAL" clId="{9D8E6B38-3F6F-40A8-B55C-ED67C5A4ED7D}" dt="2018-06-06T21:13:23.048" v="578" actId="2696"/>
          <ac:picMkLst>
            <pc:docMk/>
            <pc:sldMk cId="1092483389" sldId="317"/>
            <ac:picMk id="1026" creationId="{00000000-0000-0000-0000-000000000000}"/>
          </ac:picMkLst>
        </pc:picChg>
        <pc:picChg chg="del mod">
          <ac:chgData name="Rami Jaradat" userId="fdffeb2c-cf39-4034-909b-01d8719c2f35" providerId="ADAL" clId="{9D8E6B38-3F6F-40A8-B55C-ED67C5A4ED7D}" dt="2018-06-06T21:13:23.048" v="578" actId="2696"/>
          <ac:picMkLst>
            <pc:docMk/>
            <pc:sldMk cId="1092483389" sldId="317"/>
            <ac:picMk id="1027" creationId="{00000000-0000-0000-0000-000000000000}"/>
          </ac:picMkLst>
        </pc:picChg>
        <pc:picChg chg="del mod">
          <ac:chgData name="Rami Jaradat" userId="fdffeb2c-cf39-4034-909b-01d8719c2f35" providerId="ADAL" clId="{9D8E6B38-3F6F-40A8-B55C-ED67C5A4ED7D}" dt="2018-06-06T21:13:23.048" v="578" actId="2696"/>
          <ac:picMkLst>
            <pc:docMk/>
            <pc:sldMk cId="1092483389" sldId="317"/>
            <ac:picMk id="1028" creationId="{00000000-0000-0000-0000-000000000000}"/>
          </ac:picMkLst>
        </pc:picChg>
        <pc:picChg chg="del mod">
          <ac:chgData name="Rami Jaradat" userId="fdffeb2c-cf39-4034-909b-01d8719c2f35" providerId="ADAL" clId="{9D8E6B38-3F6F-40A8-B55C-ED67C5A4ED7D}" dt="2018-06-06T21:13:23.048" v="578" actId="2696"/>
          <ac:picMkLst>
            <pc:docMk/>
            <pc:sldMk cId="1092483389" sldId="317"/>
            <ac:picMk id="1029" creationId="{00000000-0000-0000-0000-000000000000}"/>
          </ac:picMkLst>
        </pc:picChg>
      </pc:sldChg>
      <pc:sldChg chg="delSp modSp">
        <pc:chgData name="Rami Jaradat" userId="fdffeb2c-cf39-4034-909b-01d8719c2f35" providerId="ADAL" clId="{9D8E6B38-3F6F-40A8-B55C-ED67C5A4ED7D}" dt="2018-06-06T21:19:20.053" v="1077" actId="20577"/>
        <pc:sldMkLst>
          <pc:docMk/>
          <pc:sldMk cId="1647808223" sldId="318"/>
        </pc:sldMkLst>
        <pc:spChg chg="del mod">
          <ac:chgData name="Rami Jaradat" userId="fdffeb2c-cf39-4034-909b-01d8719c2f35" providerId="ADAL" clId="{9D8E6B38-3F6F-40A8-B55C-ED67C5A4ED7D}" dt="2018-06-06T21:19:20.053" v="1077" actId="20577"/>
          <ac:spMkLst>
            <pc:docMk/>
            <pc:sldMk cId="1647808223" sldId="318"/>
            <ac:spMk id="10" creationId="{00000000-0000-0000-0000-000000000000}"/>
          </ac:spMkLst>
        </pc:spChg>
      </pc:sldChg>
      <pc:sldChg chg="delSp modSp">
        <pc:chgData name="Rami Jaradat" userId="fdffeb2c-cf39-4034-909b-01d8719c2f35" providerId="ADAL" clId="{9D8E6B38-3F6F-40A8-B55C-ED67C5A4ED7D}" dt="2018-06-06T21:30:26.584" v="1510" actId="478"/>
        <pc:sldMkLst>
          <pc:docMk/>
          <pc:sldMk cId="536426791" sldId="319"/>
        </pc:sldMkLst>
        <pc:spChg chg="del">
          <ac:chgData name="Rami Jaradat" userId="fdffeb2c-cf39-4034-909b-01d8719c2f35" providerId="ADAL" clId="{9D8E6B38-3F6F-40A8-B55C-ED67C5A4ED7D}" dt="2018-06-06T21:30:26.584" v="1510" actId="478"/>
          <ac:spMkLst>
            <pc:docMk/>
            <pc:sldMk cId="536426791" sldId="319"/>
            <ac:spMk id="19" creationId="{00000000-0000-0000-0000-000000000000}"/>
          </ac:spMkLst>
        </pc:spChg>
        <pc:grpChg chg="del">
          <ac:chgData name="Rami Jaradat" userId="fdffeb2c-cf39-4034-909b-01d8719c2f35" providerId="ADAL" clId="{9D8E6B38-3F6F-40A8-B55C-ED67C5A4ED7D}" dt="2018-06-06T21:29:42.969" v="1484" actId="478"/>
          <ac:grpSpMkLst>
            <pc:docMk/>
            <pc:sldMk cId="536426791" sldId="319"/>
            <ac:grpSpMk id="28" creationId="{00000000-0000-0000-0000-000000000000}"/>
          </ac:grpSpMkLst>
        </pc:grpChg>
        <pc:picChg chg="mod">
          <ac:chgData name="Rami Jaradat" userId="fdffeb2c-cf39-4034-909b-01d8719c2f35" providerId="ADAL" clId="{9D8E6B38-3F6F-40A8-B55C-ED67C5A4ED7D}" dt="2018-06-06T21:30:24.044" v="1509" actId="1076"/>
          <ac:picMkLst>
            <pc:docMk/>
            <pc:sldMk cId="536426791" sldId="319"/>
            <ac:picMk id="3076" creationId="{00000000-0000-0000-0000-000000000000}"/>
          </ac:picMkLst>
        </pc:picChg>
      </pc:sldChg>
      <pc:sldChg chg="del">
        <pc:chgData name="Rami Jaradat" userId="fdffeb2c-cf39-4034-909b-01d8719c2f35" providerId="ADAL" clId="{9D8E6B38-3F6F-40A8-B55C-ED67C5A4ED7D}" dt="2018-06-06T21:11:21.807" v="546" actId="2696"/>
        <pc:sldMkLst>
          <pc:docMk/>
          <pc:sldMk cId="2904703154" sldId="334"/>
        </pc:sldMkLst>
      </pc:sldChg>
      <pc:sldChg chg="modSp">
        <pc:chgData name="Rami Jaradat" userId="fdffeb2c-cf39-4034-909b-01d8719c2f35" providerId="ADAL" clId="{9D8E6B38-3F6F-40A8-B55C-ED67C5A4ED7D}" dt="2018-06-06T21:06:25.232" v="83" actId="20577"/>
        <pc:sldMkLst>
          <pc:docMk/>
          <pc:sldMk cId="2389907430" sldId="467"/>
        </pc:sldMkLst>
        <pc:spChg chg="mod">
          <ac:chgData name="Rami Jaradat" userId="fdffeb2c-cf39-4034-909b-01d8719c2f35" providerId="ADAL" clId="{9D8E6B38-3F6F-40A8-B55C-ED67C5A4ED7D}" dt="2018-06-06T21:06:17.713" v="73" actId="20577"/>
          <ac:spMkLst>
            <pc:docMk/>
            <pc:sldMk cId="2389907430" sldId="467"/>
            <ac:spMk id="2" creationId="{073B6592-420D-47B6-A1FE-AC99C6E01A63}"/>
          </ac:spMkLst>
        </pc:spChg>
        <pc:spChg chg="mod">
          <ac:chgData name="Rami Jaradat" userId="fdffeb2c-cf39-4034-909b-01d8719c2f35" providerId="ADAL" clId="{9D8E6B38-3F6F-40A8-B55C-ED67C5A4ED7D}" dt="2018-06-06T21:06:25.232" v="83" actId="20577"/>
          <ac:spMkLst>
            <pc:docMk/>
            <pc:sldMk cId="2389907430" sldId="467"/>
            <ac:spMk id="3" creationId="{ACDA9A22-8202-4991-915D-C7AB9CBFC3C3}"/>
          </ac:spMkLst>
        </pc:spChg>
      </pc:sldChg>
      <pc:sldChg chg="modSp">
        <pc:chgData name="Rami Jaradat" userId="fdffeb2c-cf39-4034-909b-01d8719c2f35" providerId="ADAL" clId="{9D8E6B38-3F6F-40A8-B55C-ED67C5A4ED7D}" dt="2018-06-06T21:11:16.078" v="545" actId="20577"/>
        <pc:sldMkLst>
          <pc:docMk/>
          <pc:sldMk cId="2344285679" sldId="468"/>
        </pc:sldMkLst>
        <pc:spChg chg="mod">
          <ac:chgData name="Rami Jaradat" userId="fdffeb2c-cf39-4034-909b-01d8719c2f35" providerId="ADAL" clId="{9D8E6B38-3F6F-40A8-B55C-ED67C5A4ED7D}" dt="2018-06-06T21:11:16.078" v="545" actId="20577"/>
          <ac:spMkLst>
            <pc:docMk/>
            <pc:sldMk cId="2344285679" sldId="468"/>
            <ac:spMk id="3" creationId="{95626878-F756-4DB8-AFC2-1FDB6CC3C3E3}"/>
          </ac:spMkLst>
        </pc:spChg>
      </pc:sldChg>
      <pc:sldChg chg="modSp add">
        <pc:chgData name="Rami Jaradat" userId="fdffeb2c-cf39-4034-909b-01d8719c2f35" providerId="ADAL" clId="{9D8E6B38-3F6F-40A8-B55C-ED67C5A4ED7D}" dt="2018-06-06T21:12:24.903" v="564" actId="20577"/>
        <pc:sldMkLst>
          <pc:docMk/>
          <pc:sldMk cId="3088137444" sldId="469"/>
        </pc:sldMkLst>
        <pc:spChg chg="mod">
          <ac:chgData name="Rami Jaradat" userId="fdffeb2c-cf39-4034-909b-01d8719c2f35" providerId="ADAL" clId="{9D8E6B38-3F6F-40A8-B55C-ED67C5A4ED7D}" dt="2018-06-06T21:11:52.335" v="555" actId="20577"/>
          <ac:spMkLst>
            <pc:docMk/>
            <pc:sldMk cId="3088137444" sldId="469"/>
            <ac:spMk id="2" creationId="{BC7B469A-E90F-471D-9E98-0B4F4A1BA730}"/>
          </ac:spMkLst>
        </pc:spChg>
        <pc:spChg chg="mod">
          <ac:chgData name="Rami Jaradat" userId="fdffeb2c-cf39-4034-909b-01d8719c2f35" providerId="ADAL" clId="{9D8E6B38-3F6F-40A8-B55C-ED67C5A4ED7D}" dt="2018-06-06T21:12:24.903" v="564" actId="20577"/>
          <ac:spMkLst>
            <pc:docMk/>
            <pc:sldMk cId="3088137444" sldId="469"/>
            <ac:spMk id="3" creationId="{95626878-F756-4DB8-AFC2-1FDB6CC3C3E3}"/>
          </ac:spMkLst>
        </pc:spChg>
      </pc:sldChg>
      <pc:sldChg chg="addSp delSp modSp add">
        <pc:chgData name="Rami Jaradat" userId="fdffeb2c-cf39-4034-909b-01d8719c2f35" providerId="ADAL" clId="{9D8E6B38-3F6F-40A8-B55C-ED67C5A4ED7D}" dt="2018-06-06T21:18:30.974" v="1052" actId="1076"/>
        <pc:sldMkLst>
          <pc:docMk/>
          <pc:sldMk cId="592727713" sldId="470"/>
        </pc:sldMkLst>
        <pc:spChg chg="mod">
          <ac:chgData name="Rami Jaradat" userId="fdffeb2c-cf39-4034-909b-01d8719c2f35" providerId="ADAL" clId="{9D8E6B38-3F6F-40A8-B55C-ED67C5A4ED7D}" dt="2018-06-06T21:12:54.210" v="573" actId="5793"/>
          <ac:spMkLst>
            <pc:docMk/>
            <pc:sldMk cId="592727713" sldId="470"/>
            <ac:spMk id="2" creationId="{BC7B469A-E90F-471D-9E98-0B4F4A1BA730}"/>
          </ac:spMkLst>
        </pc:spChg>
        <pc:spChg chg="mod">
          <ac:chgData name="Rami Jaradat" userId="fdffeb2c-cf39-4034-909b-01d8719c2f35" providerId="ADAL" clId="{9D8E6B38-3F6F-40A8-B55C-ED67C5A4ED7D}" dt="2018-06-06T21:17:47.357" v="982" actId="1035"/>
          <ac:spMkLst>
            <pc:docMk/>
            <pc:sldMk cId="592727713" sldId="470"/>
            <ac:spMk id="3" creationId="{95626878-F756-4DB8-AFC2-1FDB6CC3C3E3}"/>
          </ac:spMkLst>
        </pc:spChg>
        <pc:spChg chg="add del">
          <ac:chgData name="Rami Jaradat" userId="fdffeb2c-cf39-4034-909b-01d8719c2f35" providerId="ADAL" clId="{9D8E6B38-3F6F-40A8-B55C-ED67C5A4ED7D}" dt="2018-06-06T21:14:13.679" v="765" actId="478"/>
          <ac:spMkLst>
            <pc:docMk/>
            <pc:sldMk cId="592727713" sldId="470"/>
            <ac:spMk id="8" creationId="{C1CDC8A6-F0CD-488F-935B-D894A60CB2EB}"/>
          </ac:spMkLst>
        </pc:spChg>
        <pc:spChg chg="add mod">
          <ac:chgData name="Rami Jaradat" userId="fdffeb2c-cf39-4034-909b-01d8719c2f35" providerId="ADAL" clId="{9D8E6B38-3F6F-40A8-B55C-ED67C5A4ED7D}" dt="2018-06-06T21:18:28.049" v="1051" actId="6549"/>
          <ac:spMkLst>
            <pc:docMk/>
            <pc:sldMk cId="592727713" sldId="470"/>
            <ac:spMk id="13" creationId="{E30B44D6-8C8B-4CB8-9141-E6E8F5ACA32C}"/>
          </ac:spMkLst>
        </pc:spChg>
        <pc:picChg chg="add mod">
          <ac:chgData name="Rami Jaradat" userId="fdffeb2c-cf39-4034-909b-01d8719c2f35" providerId="ADAL" clId="{9D8E6B38-3F6F-40A8-B55C-ED67C5A4ED7D}" dt="2018-06-06T21:18:14.691" v="1045" actId="1076"/>
          <ac:picMkLst>
            <pc:docMk/>
            <pc:sldMk cId="592727713" sldId="470"/>
            <ac:picMk id="9" creationId="{188A678E-8F02-417B-8E71-2084FE0A6377}"/>
          </ac:picMkLst>
        </pc:picChg>
        <pc:picChg chg="add mod">
          <ac:chgData name="Rami Jaradat" userId="fdffeb2c-cf39-4034-909b-01d8719c2f35" providerId="ADAL" clId="{9D8E6B38-3F6F-40A8-B55C-ED67C5A4ED7D}" dt="2018-06-06T21:18:17.021" v="1046" actId="1076"/>
          <ac:picMkLst>
            <pc:docMk/>
            <pc:sldMk cId="592727713" sldId="470"/>
            <ac:picMk id="10" creationId="{2C51CBE6-93D9-4F2E-B7CB-FDE99F3D46E6}"/>
          </ac:picMkLst>
        </pc:picChg>
        <pc:picChg chg="add mod">
          <ac:chgData name="Rami Jaradat" userId="fdffeb2c-cf39-4034-909b-01d8719c2f35" providerId="ADAL" clId="{9D8E6B38-3F6F-40A8-B55C-ED67C5A4ED7D}" dt="2018-06-06T21:18:18.720" v="1047" actId="1076"/>
          <ac:picMkLst>
            <pc:docMk/>
            <pc:sldMk cId="592727713" sldId="470"/>
            <ac:picMk id="11" creationId="{0C8DDB52-3797-4059-B75C-137FBE78B794}"/>
          </ac:picMkLst>
        </pc:picChg>
        <pc:picChg chg="add mod">
          <ac:chgData name="Rami Jaradat" userId="fdffeb2c-cf39-4034-909b-01d8719c2f35" providerId="ADAL" clId="{9D8E6B38-3F6F-40A8-B55C-ED67C5A4ED7D}" dt="2018-06-06T21:18:30.974" v="1052" actId="1076"/>
          <ac:picMkLst>
            <pc:docMk/>
            <pc:sldMk cId="592727713" sldId="470"/>
            <ac:picMk id="12" creationId="{139B842A-8B53-4983-A058-9EC9F796D529}"/>
          </ac:picMkLst>
        </pc:picChg>
      </pc:sldChg>
      <pc:sldChg chg="addSp delSp modSp add">
        <pc:chgData name="Rami Jaradat" userId="fdffeb2c-cf39-4034-909b-01d8719c2f35" providerId="ADAL" clId="{9D8E6B38-3F6F-40A8-B55C-ED67C5A4ED7D}" dt="2018-06-06T21:30:39.043" v="1512" actId="20577"/>
        <pc:sldMkLst>
          <pc:docMk/>
          <pc:sldMk cId="3335673469" sldId="471"/>
        </pc:sldMkLst>
        <pc:spChg chg="mod">
          <ac:chgData name="Rami Jaradat" userId="fdffeb2c-cf39-4034-909b-01d8719c2f35" providerId="ADAL" clId="{9D8E6B38-3F6F-40A8-B55C-ED67C5A4ED7D}" dt="2018-06-06T21:18:53.166" v="1069" actId="20577"/>
          <ac:spMkLst>
            <pc:docMk/>
            <pc:sldMk cId="3335673469" sldId="471"/>
            <ac:spMk id="2" creationId="{BC7B469A-E90F-471D-9E98-0B4F4A1BA730}"/>
          </ac:spMkLst>
        </pc:spChg>
        <pc:spChg chg="mod">
          <ac:chgData name="Rami Jaradat" userId="fdffeb2c-cf39-4034-909b-01d8719c2f35" providerId="ADAL" clId="{9D8E6B38-3F6F-40A8-B55C-ED67C5A4ED7D}" dt="2018-06-06T21:30:39.043" v="1512" actId="20577"/>
          <ac:spMkLst>
            <pc:docMk/>
            <pc:sldMk cId="3335673469" sldId="471"/>
            <ac:spMk id="3" creationId="{95626878-F756-4DB8-AFC2-1FDB6CC3C3E3}"/>
          </ac:spMkLst>
        </pc:spChg>
        <pc:spChg chg="del">
          <ac:chgData name="Rami Jaradat" userId="fdffeb2c-cf39-4034-909b-01d8719c2f35" providerId="ADAL" clId="{9D8E6B38-3F6F-40A8-B55C-ED67C5A4ED7D}" dt="2018-06-06T21:19:05.715" v="1074" actId="478"/>
          <ac:spMkLst>
            <pc:docMk/>
            <pc:sldMk cId="3335673469" sldId="471"/>
            <ac:spMk id="13" creationId="{E30B44D6-8C8B-4CB8-9141-E6E8F5ACA32C}"/>
          </ac:spMkLst>
        </pc:spChg>
        <pc:grpChg chg="add mod">
          <ac:chgData name="Rami Jaradat" userId="fdffeb2c-cf39-4034-909b-01d8719c2f35" providerId="ADAL" clId="{9D8E6B38-3F6F-40A8-B55C-ED67C5A4ED7D}" dt="2018-06-06T21:30:01.467" v="1506" actId="1037"/>
          <ac:grpSpMkLst>
            <pc:docMk/>
            <pc:sldMk cId="3335673469" sldId="471"/>
            <ac:grpSpMk id="14" creationId="{8B42AAFE-4550-4D9F-AA66-4B5D5F38E025}"/>
          </ac:grpSpMkLst>
        </pc:grpChg>
        <pc:picChg chg="add del mod">
          <ac:chgData name="Rami Jaradat" userId="fdffeb2c-cf39-4034-909b-01d8719c2f35" providerId="ADAL" clId="{9D8E6B38-3F6F-40A8-B55C-ED67C5A4ED7D}" dt="2018-06-06T21:29:48.988" v="1485" actId="478"/>
          <ac:picMkLst>
            <pc:docMk/>
            <pc:sldMk cId="3335673469" sldId="471"/>
            <ac:picMk id="8" creationId="{87F6DC0F-EB7F-40B1-9818-1AA7E33E9B5E}"/>
          </ac:picMkLst>
        </pc:picChg>
        <pc:picChg chg="del">
          <ac:chgData name="Rami Jaradat" userId="fdffeb2c-cf39-4034-909b-01d8719c2f35" providerId="ADAL" clId="{9D8E6B38-3F6F-40A8-B55C-ED67C5A4ED7D}" dt="2018-06-06T21:18:59.425" v="1072" actId="478"/>
          <ac:picMkLst>
            <pc:docMk/>
            <pc:sldMk cId="3335673469" sldId="471"/>
            <ac:picMk id="9" creationId="{188A678E-8F02-417B-8E71-2084FE0A6377}"/>
          </ac:picMkLst>
        </pc:picChg>
        <pc:picChg chg="del">
          <ac:chgData name="Rami Jaradat" userId="fdffeb2c-cf39-4034-909b-01d8719c2f35" providerId="ADAL" clId="{9D8E6B38-3F6F-40A8-B55C-ED67C5A4ED7D}" dt="2018-06-06T21:19:01.735" v="1073" actId="478"/>
          <ac:picMkLst>
            <pc:docMk/>
            <pc:sldMk cId="3335673469" sldId="471"/>
            <ac:picMk id="10" creationId="{2C51CBE6-93D9-4F2E-B7CB-FDE99F3D46E6}"/>
          </ac:picMkLst>
        </pc:picChg>
        <pc:picChg chg="del">
          <ac:chgData name="Rami Jaradat" userId="fdffeb2c-cf39-4034-909b-01d8719c2f35" providerId="ADAL" clId="{9D8E6B38-3F6F-40A8-B55C-ED67C5A4ED7D}" dt="2018-06-06T21:18:55.906" v="1070" actId="478"/>
          <ac:picMkLst>
            <pc:docMk/>
            <pc:sldMk cId="3335673469" sldId="471"/>
            <ac:picMk id="11" creationId="{0C8DDB52-3797-4059-B75C-137FBE78B794}"/>
          </ac:picMkLst>
        </pc:picChg>
        <pc:picChg chg="del">
          <ac:chgData name="Rami Jaradat" userId="fdffeb2c-cf39-4034-909b-01d8719c2f35" providerId="ADAL" clId="{9D8E6B38-3F6F-40A8-B55C-ED67C5A4ED7D}" dt="2018-06-06T21:18:57.736" v="1071" actId="478"/>
          <ac:picMkLst>
            <pc:docMk/>
            <pc:sldMk cId="3335673469" sldId="471"/>
            <ac:picMk id="12" creationId="{139B842A-8B53-4983-A058-9EC9F796D52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02840E-81FB-4AD4-8FB5-9AB486D034FC}" type="datetimeFigureOut">
              <a:rPr lang="en-GB" smtClean="0"/>
              <a:pPr/>
              <a:t>10/06/2018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5E4D2-4AA7-4822-9DE3-BE8EA6FF10E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24136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0C6F-A75F-4F42-9B04-B56103780B3C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258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17FD0-5CDF-4716-A962-17B95AF7EB97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7070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7868F-DF67-4BBE-AB97-A3C9E995EFFE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1055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B509A-C743-4686-9C33-65BB8D3B3C39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60125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056F-4186-4007-85ED-C182E3A4748C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55435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D96CD-8956-438F-80F3-7FE7383896F3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68556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40B8AE-732B-4EA4-8077-4A49CFC918A2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1406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ECAF2-6707-4740-BC11-07CBFBB5F415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489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B09E8-EC3D-49F6-BC72-A40E61CD7FB8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171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FE13D9-0CC4-4258-8536-572D141945B5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013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69DD7-9A06-484F-9956-C66FA56A84B7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10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80F18-C777-4D20-9590-B1E5A46C2F49}" type="datetime1">
              <a:rPr lang="en-GB" smtClean="0"/>
              <a:t>10/06/2018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2614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72436-B533-4CBD-BBD7-25E2DB7766EC}" type="datetime1">
              <a:rPr lang="en-GB" smtClean="0"/>
              <a:t>10/06/2018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76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5242-D275-4734-87CD-69E5AE859B87}" type="datetime1">
              <a:rPr lang="en-GB" smtClean="0"/>
              <a:t>10/06/2018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34087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52FB3-D4A3-4191-BFB3-A720DAF8C8D2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1901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74E2D-B578-4BAB-977E-40CE5F6095EB}" type="datetime1">
              <a:rPr lang="en-GB" smtClean="0"/>
              <a:t>10/06/2018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Excel 2013 – Lecture ( 10 )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1244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AABE55-C893-4BDF-B72B-EB26EC900E8B}" type="datetime1">
              <a:rPr lang="en-GB" smtClean="0"/>
              <a:t>10/06/2018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Excel 2013 – Lecture ( 10 )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0DEB9CB-337B-4556-A180-36E2989B56C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960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EB42D0A-C9DD-422A-A79B-1A9BA52748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73B6592-420D-47B6-A1FE-AC99C6E01A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83437" y="505918"/>
            <a:ext cx="9121176" cy="3736298"/>
          </a:xfrm>
        </p:spPr>
        <p:txBody>
          <a:bodyPr>
            <a:normAutofit/>
          </a:bodyPr>
          <a:lstStyle/>
          <a:p>
            <a:pPr algn="ctr" rtl="1"/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الجداول الألكترونية</a:t>
            </a:r>
            <a:b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  <a:t>Excel 2013</a:t>
            </a:r>
            <a:br>
              <a:rPr lang="en-GB" dirty="0">
                <a:latin typeface="Garamond" panose="02020404030301010803" pitchFamily="18" charset="0"/>
                <a:cs typeface="Calibri" panose="020F0502020204030204" pitchFamily="34" charset="0"/>
              </a:rPr>
            </a:br>
            <a:br>
              <a:rPr lang="ar-JO" sz="4000" dirty="0">
                <a:latin typeface="Garamond" panose="02020404030301010803" pitchFamily="18" charset="0"/>
                <a:cs typeface="Calibri" panose="020F0502020204030204" pitchFamily="34" charset="0"/>
              </a:rPr>
            </a:br>
            <a:r>
              <a:rPr lang="ar-JO" sz="4000" dirty="0">
                <a:latin typeface="Garamond" panose="02020404030301010803" pitchFamily="18" charset="0"/>
                <a:cs typeface="Calibri" panose="020F0502020204030204" pitchFamily="34" charset="0"/>
              </a:rPr>
              <a:t>المخططات</a:t>
            </a:r>
            <a:br>
              <a:rPr lang="ar-JO" sz="4000" dirty="0">
                <a:latin typeface="Garamond" panose="02020404030301010803" pitchFamily="18" charset="0"/>
                <a:cs typeface="Calibri" panose="020F0502020204030204" pitchFamily="34" charset="0"/>
              </a:rPr>
            </a:br>
            <a:r>
              <a:rPr lang="en-US" sz="4000" dirty="0">
                <a:latin typeface="Garamond" panose="02020404030301010803" pitchFamily="18" charset="0"/>
                <a:cs typeface="Calibri" panose="020F0502020204030204" pitchFamily="34" charset="0"/>
              </a:rPr>
              <a:t>Charts</a:t>
            </a:r>
            <a:endParaRPr lang="en-GB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DA9A22-8202-4991-915D-C7AB9CBFC3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3515" y="5171604"/>
            <a:ext cx="9241097" cy="1001878"/>
          </a:xfrm>
        </p:spPr>
        <p:txBody>
          <a:bodyPr>
            <a:normAutofit/>
          </a:bodyPr>
          <a:lstStyle/>
          <a:p>
            <a:pPr algn="ctr" rtl="1"/>
            <a:r>
              <a:rPr lang="ar-JO" sz="3600" dirty="0">
                <a:latin typeface="Calibri" panose="020F0502020204030204" pitchFamily="34" charset="0"/>
                <a:cs typeface="Calibri" panose="020F0502020204030204" pitchFamily="34" charset="0"/>
              </a:rPr>
              <a:t>الفصل الدراسي الصيفي 2017 -2018</a:t>
            </a:r>
            <a:endParaRPr lang="en-GB" sz="3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99074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>
            <a:normAutofit/>
          </a:bodyPr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اضافة عنوان للمخطط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8" y="1164374"/>
            <a:ext cx="11217125" cy="3930140"/>
          </a:xfrm>
        </p:spPr>
        <p:txBody>
          <a:bodyPr>
            <a:no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اذهب الى تبويب تخطيط من ادوات المخطط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انقر على امر عنوان المخطط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من القائمة اختر </a:t>
            </a:r>
            <a:r>
              <a:rPr lang="ar-JO" sz="2400" u="sng" dirty="0">
                <a:latin typeface="Garamond" panose="02020404030301010803" pitchFamily="18" charset="0"/>
                <a:cs typeface="Calibri" panose="020F0502020204030204" pitchFamily="34" charset="0"/>
              </a:rPr>
              <a:t>المخطط الأعلى 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اكتب النص الذي ترغب به لعنوان للمخطط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لازالة العنوان اتبع نفس الخطوات واختر </a:t>
            </a:r>
            <a:r>
              <a:rPr lang="ar-JO" sz="2400" u="sng" dirty="0">
                <a:latin typeface="Garamond" panose="02020404030301010803" pitchFamily="18" charset="0"/>
                <a:cs typeface="Calibri" panose="020F0502020204030204" pitchFamily="34" charset="0"/>
              </a:rPr>
              <a:t>بلا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القائمة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7AC283D1-3D2A-492F-AE34-9F26C51B3149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10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4100" name="Picture 4" descr="ØµÙØ±Ø© Ø´Ø±ÙØ· Excel">
            <a:extLst>
              <a:ext uri="{FF2B5EF4-FFF2-40B4-BE49-F238E27FC236}">
                <a16:creationId xmlns:a16="http://schemas.microsoft.com/office/drawing/2014/main" id="{5533F33C-CE7A-464F-B0CE-4817644C19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236" t="6617" r="2118" b="21810"/>
          <a:stretch/>
        </p:blipFill>
        <p:spPr bwMode="auto">
          <a:xfrm>
            <a:off x="5120640" y="987258"/>
            <a:ext cx="1005840" cy="12203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6998" y="2808515"/>
            <a:ext cx="3686432" cy="373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8A33DD-18DD-4F88-824B-B073283FD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</p:spTree>
    <p:extLst>
      <p:ext uri="{BB962C8B-B14F-4D97-AF65-F5344CB8AC3E}">
        <p14:creationId xmlns:p14="http://schemas.microsoft.com/office/powerpoint/2010/main" val="12492730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>
            <a:normAutofit/>
          </a:bodyPr>
          <a:lstStyle/>
          <a:p>
            <a:pPr algn="r" rtl="1"/>
            <a:r>
              <a:rPr lang="ar-JO" sz="4400" dirty="0">
                <a:latin typeface="Garamond" panose="02020404030301010803" pitchFamily="18" charset="0"/>
                <a:cs typeface="Calibri" panose="020F0502020204030204" pitchFamily="34" charset="0"/>
              </a:rPr>
              <a:t>إضافة عناوين للمحاور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8" y="1164374"/>
            <a:ext cx="11217125" cy="2963489"/>
          </a:xfrm>
        </p:spPr>
        <p:txBody>
          <a:bodyPr>
            <a:no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اذهب الى تبويب تخطيط من ادوات المخطط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انقر على امر عناوين المحاور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من القائمة اختر المحور (عمودي أساسي او افقي اساسي) الذي ترغب بوضع عنوان عليه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من القائمة الفرعية اختر احدى الخيارات المموجودة للعنوان (قد تختلف الخيارات حسب نوع المخطط)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اكتب النص الذي ترغب به كعنوان للمحور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لازالة العنوان اتبع نفس الخطوات واختر </a:t>
            </a:r>
            <a:r>
              <a:rPr lang="ar-JO" sz="2400" u="sng" dirty="0">
                <a:latin typeface="Garamond" panose="02020404030301010803" pitchFamily="18" charset="0"/>
                <a:cs typeface="Calibri" panose="020F0502020204030204" pitchFamily="34" charset="0"/>
              </a:rPr>
              <a:t>بلا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القائمة</a:t>
            </a:r>
          </a:p>
          <a:p>
            <a:pPr marL="457200" indent="-457200" algn="r" rtl="1">
              <a:buFont typeface="+mj-lt"/>
              <a:buAutoNum type="arabicPeriod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49742CBC-24FE-44EA-B25B-DFEF1BEACEC2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11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4100" name="Picture 4" descr="ØµÙØ±Ø© Ø´Ø±ÙØ· Excel">
            <a:extLst>
              <a:ext uri="{FF2B5EF4-FFF2-40B4-BE49-F238E27FC236}">
                <a16:creationId xmlns:a16="http://schemas.microsoft.com/office/drawing/2014/main" id="{5533F33C-CE7A-464F-B0CE-4817644C19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244" t="6617" r="22078" b="24108"/>
          <a:stretch/>
        </p:blipFill>
        <p:spPr bwMode="auto">
          <a:xfrm>
            <a:off x="5564776" y="921944"/>
            <a:ext cx="914400" cy="1181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/>
          <a:srcRect b="5950"/>
          <a:stretch>
            <a:fillRect/>
          </a:stretch>
        </p:blipFill>
        <p:spPr bwMode="auto">
          <a:xfrm>
            <a:off x="2855460" y="4160114"/>
            <a:ext cx="6654300" cy="2528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EBA6-85D3-460C-8E85-608F3518E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</p:spTree>
    <p:extLst>
      <p:ext uri="{BB962C8B-B14F-4D97-AF65-F5344CB8AC3E}">
        <p14:creationId xmlns:p14="http://schemas.microsoft.com/office/powerpoint/2010/main" val="12492730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>
            <a:normAutofit/>
          </a:bodyPr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اظهار وسيلة الايضاح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5851" y="1046809"/>
            <a:ext cx="5987039" cy="3930140"/>
          </a:xfrm>
        </p:spPr>
        <p:txBody>
          <a:bodyPr>
            <a:no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اذهب الى تبويب تخطيط من ادوات المخطط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انقر على امر وسيلة ايضاح</a:t>
            </a:r>
          </a:p>
          <a:p>
            <a:pPr marL="457200" indent="-457200" algn="r" rtl="1">
              <a:buFont typeface="+mj-lt"/>
              <a:buAutoNum type="arabicPeriod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من القائمة اختر احدى الخيارات لتظهر وسيلة الايضاح في المكان المحدد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لازالة وسيلة الايضاح اتبع نفس الخطوات واختر </a:t>
            </a:r>
            <a:r>
              <a:rPr lang="ar-JO" sz="2400" u="sng" dirty="0">
                <a:latin typeface="Garamond" panose="02020404030301010803" pitchFamily="18" charset="0"/>
                <a:cs typeface="Calibri" panose="020F0502020204030204" pitchFamily="34" charset="0"/>
              </a:rPr>
              <a:t>بلا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القائمة</a:t>
            </a:r>
          </a:p>
          <a:p>
            <a:pPr algn="r" rtl="1">
              <a:buNone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AFE9552F-CC19-4E60-B43C-8711CAB3817F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12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4100" name="Picture 4" descr="ØµÙØ±Ø© Ø´Ø±ÙØ· Excel">
            <a:extLst>
              <a:ext uri="{FF2B5EF4-FFF2-40B4-BE49-F238E27FC236}">
                <a16:creationId xmlns:a16="http://schemas.microsoft.com/office/drawing/2014/main" id="{5533F33C-CE7A-464F-B0CE-4817644C19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535" t="6617" r="39506" b="24874"/>
          <a:stretch/>
        </p:blipFill>
        <p:spPr bwMode="auto">
          <a:xfrm>
            <a:off x="5865223" y="1157076"/>
            <a:ext cx="927463" cy="1168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/>
          <a:srcRect l="16270" t="5471" r="3175" b="8279"/>
          <a:stretch>
            <a:fillRect/>
          </a:stretch>
        </p:blipFill>
        <p:spPr bwMode="auto">
          <a:xfrm>
            <a:off x="1750423" y="963005"/>
            <a:ext cx="3278778" cy="55292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8F895-262B-43D0-9A98-C1B090BFB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</p:spTree>
    <p:extLst>
      <p:ext uri="{BB962C8B-B14F-4D97-AF65-F5344CB8AC3E}">
        <p14:creationId xmlns:p14="http://schemas.microsoft.com/office/powerpoint/2010/main" val="1249273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>
            <a:normAutofit/>
          </a:bodyPr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اظهار القيم على المخطط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0011" y="1164374"/>
            <a:ext cx="6914502" cy="3930140"/>
          </a:xfrm>
        </p:spPr>
        <p:txBody>
          <a:bodyPr>
            <a:no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اذهب الى تبويب تخطيط من ادوات المخطط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انقر على امر تسميات البيانات</a:t>
            </a:r>
          </a:p>
          <a:p>
            <a:pPr marL="457200" indent="-457200" algn="r" rtl="1">
              <a:buFont typeface="+mj-lt"/>
              <a:buAutoNum type="arabicPeriod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من القائمة اختر احدى الخيارات لتظهر القيم في المكان المحدد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لازالة القيم الايضاح اتبع نفس الخطوات واختر </a:t>
            </a:r>
            <a:r>
              <a:rPr lang="ar-JO" sz="2400" u="sng" dirty="0">
                <a:latin typeface="Garamond" panose="02020404030301010803" pitchFamily="18" charset="0"/>
                <a:cs typeface="Calibri" panose="020F0502020204030204" pitchFamily="34" charset="0"/>
              </a:rPr>
              <a:t>بلا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القائمة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D736C892-71E1-4591-9F57-89DF8A7CE0A6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13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4100" name="Picture 4" descr="ØµÙØ±Ø© Ø´Ø±ÙØ· Excel">
            <a:extLst>
              <a:ext uri="{FF2B5EF4-FFF2-40B4-BE49-F238E27FC236}">
                <a16:creationId xmlns:a16="http://schemas.microsoft.com/office/drawing/2014/main" id="{5533F33C-CE7A-464F-B0CE-4817644C19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418" t="6617" r="58904" b="22576"/>
          <a:stretch/>
        </p:blipFill>
        <p:spPr bwMode="auto">
          <a:xfrm>
            <a:off x="5852160" y="1209327"/>
            <a:ext cx="914400" cy="1207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80258" y="1400583"/>
            <a:ext cx="4140382" cy="4455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5915C-CA33-4912-9C76-3550EAEF1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</p:spTree>
    <p:extLst>
      <p:ext uri="{BB962C8B-B14F-4D97-AF65-F5344CB8AC3E}">
        <p14:creationId xmlns:p14="http://schemas.microsoft.com/office/powerpoint/2010/main" val="12492730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>
            <a:normAutofit/>
          </a:bodyPr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اظهار جدول البيانات مع المخطط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388" y="1164374"/>
            <a:ext cx="11217125" cy="3930140"/>
          </a:xfrm>
        </p:spPr>
        <p:txBody>
          <a:bodyPr>
            <a:no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اذهب الى تبويب تخطيط من ادوات المخطط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انقر على امر جدول البيانات</a:t>
            </a:r>
          </a:p>
          <a:p>
            <a:pPr marL="457200" indent="-457200" algn="r" rtl="1">
              <a:buFont typeface="+mj-lt"/>
              <a:buAutoNum type="arabicPeriod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من القائمة اختر احدى الخيارات ليظهر جدول البيانات مع المخطط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لازالة جدول البيانات اتبع نفس الخطوات واختر </a:t>
            </a:r>
            <a:r>
              <a:rPr lang="ar-JO" sz="2400" u="sng" dirty="0">
                <a:latin typeface="Garamond" panose="02020404030301010803" pitchFamily="18" charset="0"/>
                <a:cs typeface="Calibri" panose="020F0502020204030204" pitchFamily="34" charset="0"/>
              </a:rPr>
              <a:t>بلا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من القائمة</a:t>
            </a:r>
          </a:p>
          <a:p>
            <a:pPr algn="r" rtl="1">
              <a:buNone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5F0B3814-621B-469E-AB36-52EAFF16B06C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14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4100" name="Picture 4" descr="ØµÙØ±Ø© Ø´Ø±ÙØ· Excel">
            <a:extLst>
              <a:ext uri="{FF2B5EF4-FFF2-40B4-BE49-F238E27FC236}">
                <a16:creationId xmlns:a16="http://schemas.microsoft.com/office/drawing/2014/main" id="{5533F33C-CE7A-464F-B0CE-4817644C19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95" t="6617" r="78863" b="23342"/>
          <a:stretch/>
        </p:blipFill>
        <p:spPr bwMode="auto">
          <a:xfrm>
            <a:off x="5843146" y="1183201"/>
            <a:ext cx="805849" cy="1194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01066" y="1939562"/>
            <a:ext cx="3821932" cy="3324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7B895-5731-47C3-99C7-A554585AA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</p:spTree>
    <p:extLst>
      <p:ext uri="{BB962C8B-B14F-4D97-AF65-F5344CB8AC3E}">
        <p14:creationId xmlns:p14="http://schemas.microsoft.com/office/powerpoint/2010/main" val="1249273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/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مقدمة</a:t>
            </a:r>
            <a:r>
              <a:rPr lang="ar-JO" dirty="0">
                <a:latin typeface="Calibri" panose="020F0502020204030204" pitchFamily="34" charset="0"/>
                <a:cs typeface="Calibri" panose="020F0502020204030204" pitchFamily="34" charset="0"/>
              </a:rPr>
              <a:t> :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1709" y="1409076"/>
            <a:ext cx="10275530" cy="4118888"/>
          </a:xfrm>
        </p:spPr>
        <p:txBody>
          <a:bodyPr>
            <a:norm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توفر المخططات طريقة لعرض البيانات الرقمية على شكل رسومي لتسهيل عملية فهم كميات كبيرة من البيانات والعلاقة بين سلاسل مختلفة من البيانات.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تسمح برمجية </a:t>
            </a:r>
            <a:r>
              <a:rPr lang="en-US" sz="2400" dirty="0">
                <a:latin typeface="Garamond" panose="02020404030301010803" pitchFamily="18" charset="0"/>
                <a:cs typeface="Calibri" panose="020F0502020204030204" pitchFamily="34" charset="0"/>
              </a:rPr>
              <a:t>Excel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بإنشاء العديد من انواع المخططات بشكل سهل وسريع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يمكن الاختيار بين الأنواع المختلفة للمخططات لتناسب نوع البيانات وطريقة العرض</a:t>
            </a:r>
          </a:p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يمكن التعديل على التنسيقات المختلفة للمخططات لتكون اكثر جاذبية ووضوح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DCCEB69B-810A-4581-BF92-F9DA2225DA44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2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6A433-9E0B-4C5C-8F4E-EE0520CD8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</p:spTree>
    <p:extLst>
      <p:ext uri="{BB962C8B-B14F-4D97-AF65-F5344CB8AC3E}">
        <p14:creationId xmlns:p14="http://schemas.microsoft.com/office/powerpoint/2010/main" val="2344285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/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خطوات انشاء مخطط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03120" y="1164375"/>
            <a:ext cx="9724121" cy="2323408"/>
          </a:xfrm>
        </p:spPr>
        <p:txBody>
          <a:bodyPr>
            <a:norm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حدد الخلايا التي ترغب بأنشاء مخطط لها.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  <a:sym typeface="Wingdings" pitchFamily="2" charset="2"/>
              </a:rPr>
              <a:t>اذهب الى تبويب ادراج ثم في مجموعة مخططات 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انقر فوق نوع المخطط الذي ترغب بادراجه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9ED2031A-2DD8-4DAB-9675-4CEDF66C16AB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( 10 )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3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26" name="Picture 2" descr="Ø´ÙÙ Ø´Ø±ÙØ· Excel">
            <a:extLst>
              <a:ext uri="{FF2B5EF4-FFF2-40B4-BE49-F238E27FC236}">
                <a16:creationId xmlns:a16="http://schemas.microsoft.com/office/drawing/2014/main" id="{78FB0366-3474-4AE8-B3AB-FF3A4550B6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121" y="3248407"/>
            <a:ext cx="5290807" cy="148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5673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/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خطوات انشاء مخطط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3173" y="1164375"/>
            <a:ext cx="4944067" cy="5115962"/>
          </a:xfrm>
        </p:spPr>
        <p:txBody>
          <a:bodyPr>
            <a:normAutofit/>
          </a:bodyPr>
          <a:lstStyle/>
          <a:p>
            <a:pPr marL="457200" indent="-457200" algn="r" rtl="1">
              <a:buFont typeface="+mj-lt"/>
              <a:buAutoNum type="arabicPeriod" startAt="3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ثم انقر فوق النوع الفرعي للمخطط الذي تريد استخدامه.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  <a:sym typeface="Wingdings" pitchFamily="2" charset="2"/>
            </a:endParaRPr>
          </a:p>
          <a:p>
            <a:pPr marL="457200" indent="-457200" algn="r" rtl="1">
              <a:buFont typeface="+mj-lt"/>
              <a:buAutoNum type="arabicPeriod" startAt="3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  <a:sym typeface="Wingdings" pitchFamily="2" charset="2"/>
              </a:rPr>
              <a:t>سيظهر مخطط للبيانات في ورقة العمل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EA80CFB5-6218-47EA-93CB-DEBF2D791E18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( 10 )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4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89611" y="574765"/>
            <a:ext cx="4297680" cy="5612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35673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/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خطوات انشاء مخطط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9103" y="1164375"/>
            <a:ext cx="4625411" cy="5115962"/>
          </a:xfrm>
        </p:spPr>
        <p:txBody>
          <a:bodyPr>
            <a:normAutofit/>
          </a:bodyPr>
          <a:lstStyle/>
          <a:p>
            <a:pPr marL="0" indent="0" algn="r" rtl="1">
              <a:buNone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لإنشاء مخطط من نوع أعمدة يمثل اسم الموظف وعلاوة 1 وعلاوة 3 نقوم بالخطوات التالية: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حدد عمود الاسم مع عمود علاوة 1 وعمود علاوة 3.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  <a:sym typeface="Wingdings" pitchFamily="2" charset="2"/>
              </a:rPr>
              <a:t>انقر على تبويب ادراج ثم انقر على أعمدة من مجموعة مخططات واختر النوع الاول</a:t>
            </a:r>
          </a:p>
          <a:p>
            <a:pPr marL="0" indent="0" algn="r" rtl="1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  <a:sym typeface="Wingdings" pitchFamily="2" charset="2"/>
            </a:endParaRPr>
          </a:p>
          <a:p>
            <a:pPr algn="r" rtl="1"/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CE956A68-8097-477F-A943-BF596CB904DB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( 10 )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5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3A24D527-84AF-41A2-8236-807927985DA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l="48793" t="20625" r="18481" b="51310"/>
          <a:stretch/>
        </p:blipFill>
        <p:spPr bwMode="auto">
          <a:xfrm>
            <a:off x="435351" y="1576502"/>
            <a:ext cx="6699547" cy="35910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302038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/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خطوات انشاء مخطط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8197" y="1164375"/>
            <a:ext cx="9586317" cy="561394"/>
          </a:xfrm>
        </p:spPr>
        <p:txBody>
          <a:bodyPr>
            <a:normAutofit/>
          </a:bodyPr>
          <a:lstStyle/>
          <a:p>
            <a:pPr marL="457200" indent="-457200" algn="r" rtl="1">
              <a:buFont typeface="+mj-lt"/>
              <a:buAutoNum type="arabicPeriod" startAt="3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  <a:sym typeface="Wingdings" pitchFamily="2" charset="2"/>
              </a:rPr>
              <a:t>سوف يظهر المخطط للبيانات كما في الشكل</a:t>
            </a:r>
            <a:endParaRPr lang="ar-JO" sz="22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E5F92C52-9D59-49C9-B80A-229496F2D35B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0F85E-4F7E-47E6-8DF5-25DEB01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89212" y="6285708"/>
            <a:ext cx="7619999" cy="365125"/>
          </a:xfrm>
        </p:spPr>
        <p:txBody>
          <a:bodyPr/>
          <a:lstStyle/>
          <a:p>
            <a:r>
              <a:rPr lang="en-GB" sz="1600" b="1">
                <a:latin typeface="Garamond" panose="02020404030301010803" pitchFamily="18" charset="0"/>
              </a:rPr>
              <a:t>Excel 2013 – Lecture ( 10 )</a:t>
            </a:r>
            <a:endParaRPr lang="en-GB" sz="1600" b="1" dirty="0">
              <a:latin typeface="Garamond" panose="02020404030301010803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6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Picture 4">
            <a:extLst>
              <a:ext uri="{FF2B5EF4-FFF2-40B4-BE49-F238E27FC236}">
                <a16:creationId xmlns:a16="http://schemas.microsoft.com/office/drawing/2014/main" id="{64FB381A-070C-4B8E-B07E-8DC1D88CC4D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/>
          <a:srcRect l="30366" t="40089" r="33380" b="25535"/>
          <a:stretch/>
        </p:blipFill>
        <p:spPr bwMode="auto">
          <a:xfrm>
            <a:off x="3021598" y="1915514"/>
            <a:ext cx="7619999" cy="3541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669804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>
            <a:normAutofit fontScale="90000"/>
          </a:bodyPr>
          <a:lstStyle/>
          <a:p>
            <a:pPr algn="r" rtl="1"/>
            <a:r>
              <a:rPr lang="ar-JO" sz="4400" dirty="0">
                <a:latin typeface="Calibri" panose="020F0502020204030204" pitchFamily="34" charset="0"/>
                <a:cs typeface="Calibri" panose="020F0502020204030204" pitchFamily="34" charset="0"/>
              </a:rPr>
              <a:t>أدوات المخطط 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Chart Tools</a:t>
            </a:r>
            <a:br>
              <a:rPr lang="ar-JO" cap="small" dirty="0">
                <a:solidFill>
                  <a:schemeClr val="tx2"/>
                </a:solidFill>
              </a:rPr>
            </a:b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007" y="1164374"/>
            <a:ext cx="11054508" cy="2021955"/>
          </a:xfrm>
        </p:spPr>
        <p:txBody>
          <a:bodyPr>
            <a:noAutofit/>
          </a:bodyPr>
          <a:lstStyle/>
          <a:p>
            <a:pPr algn="r" rtl="1">
              <a:buFont typeface="Wingdings" panose="05000000000000000000" pitchFamily="2" charset="2"/>
              <a:buChar char="q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  <a:sym typeface="Wingdings" pitchFamily="2" charset="2"/>
              </a:rPr>
              <a:t>عند النقر على المخطط سوف تظهر أدوات المخطط وتحتوي على ثلاثة </a:t>
            </a:r>
            <a:r>
              <a:rPr lang="ar-JO" sz="2400" dirty="0" err="1">
                <a:latin typeface="Garamond" panose="02020404030301010803" pitchFamily="18" charset="0"/>
                <a:cs typeface="Calibri" panose="020F0502020204030204" pitchFamily="34" charset="0"/>
                <a:sym typeface="Wingdings" pitchFamily="2" charset="2"/>
              </a:rPr>
              <a:t>تبويبات</a:t>
            </a:r>
            <a:endParaRPr lang="ar-JO" sz="2400" dirty="0">
              <a:latin typeface="Garamond" panose="02020404030301010803" pitchFamily="18" charset="0"/>
              <a:cs typeface="Calibri" panose="020F0502020204030204" pitchFamily="34" charset="0"/>
              <a:sym typeface="Wingdings" pitchFamily="2" charset="2"/>
            </a:endParaRP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تبويب تصميم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Design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من خلال هذا الجزء يمكننا التحكم بنوع المخطط، شكله، نمطه وموقعه.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تبويب تخطيط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Layout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 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من خلال هذا الجزء يمكننا اضافة عناوين للمخطط وللمحاور والتحكم بشكل المخطط</a:t>
            </a:r>
          </a:p>
          <a:p>
            <a:pPr lvl="1" algn="r" rtl="1">
              <a:buFont typeface="Wingdings" panose="05000000000000000000" pitchFamily="2" charset="2"/>
              <a:buChar char="Ø"/>
            </a:pP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تبويب تنسيق </a:t>
            </a:r>
            <a:r>
              <a:rPr lang="en-US" sz="2200" dirty="0">
                <a:latin typeface="Garamond" panose="02020404030301010803" pitchFamily="18" charset="0"/>
                <a:cs typeface="Calibri" panose="020F0502020204030204" pitchFamily="34" charset="0"/>
              </a:rPr>
              <a:t>Format</a:t>
            </a:r>
            <a:r>
              <a:rPr lang="ar-JO" sz="2200" dirty="0">
                <a:latin typeface="Garamond" panose="02020404030301010803" pitchFamily="18" charset="0"/>
                <a:cs typeface="Calibri" panose="020F0502020204030204" pitchFamily="34" charset="0"/>
              </a:rPr>
              <a:t> من خلال هذا الجزء يمكننا تنسيق انماط الاشكال والنصوص وتعديل حجم المخطط</a:t>
            </a:r>
          </a:p>
          <a:p>
            <a:pPr algn="r" rtl="1">
              <a:buFont typeface="Wingdings" panose="05000000000000000000" pitchFamily="2" charset="2"/>
              <a:buChar char="q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4C420BCF-9C4D-4F5C-B09D-D46DB06BE17A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7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13502" y="3614872"/>
            <a:ext cx="4256178" cy="2639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974613-5725-4A97-AC02-718B167E2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</p:spTree>
    <p:extLst>
      <p:ext uri="{BB962C8B-B14F-4D97-AF65-F5344CB8AC3E}">
        <p14:creationId xmlns:p14="http://schemas.microsoft.com/office/powerpoint/2010/main" val="6164951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>
            <a:normAutofit/>
          </a:bodyPr>
          <a:lstStyle/>
          <a:p>
            <a:pPr algn="r" rtl="1"/>
            <a:r>
              <a:rPr lang="ar-JO" sz="4400" dirty="0">
                <a:latin typeface="Garamond" panose="02020404030301010803" pitchFamily="18" charset="0"/>
                <a:cs typeface="Calibri" panose="020F0502020204030204" pitchFamily="34" charset="0"/>
              </a:rPr>
              <a:t>تغير نوع المخطط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2811" y="1151495"/>
            <a:ext cx="7371703" cy="1565579"/>
          </a:xfrm>
        </p:spPr>
        <p:txBody>
          <a:bodyPr>
            <a:no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اذهب الى تبويب تصميم من ادوات المخطط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انقر على تغيير نوع المخطط، ستظهر شاشة تغيير نوع المخطط  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قم بتحديد نوع جديد وانقر على موافق</a:t>
            </a:r>
          </a:p>
          <a:p>
            <a:pPr marL="857250" lvl="1" indent="-457200" algn="r" rtl="1">
              <a:buFont typeface="+mj-lt"/>
              <a:buAutoNum type="arabicPeriod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857250" lvl="1" indent="-457200" algn="r" rtl="1">
              <a:buFont typeface="+mj-lt"/>
              <a:buAutoNum type="arabicPeriod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marL="857250" lvl="1" indent="-457200" algn="r" rtl="1">
              <a:buFont typeface="+mj-lt"/>
              <a:buAutoNum type="arabicPeriod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  <a:p>
            <a:pPr algn="r" rtl="1">
              <a:buFont typeface="Wingdings" panose="05000000000000000000" pitchFamily="2" charset="2"/>
              <a:buChar char="q"/>
            </a:pPr>
            <a:endParaRPr lang="ar-JO" sz="2400" dirty="0">
              <a:latin typeface="Garamond" panose="02020404030301010803" pitchFamily="18" charset="0"/>
              <a:cs typeface="Calibri" panose="020F0502020204030204" pitchFamily="34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CDB8BCA4-A783-4FA4-BE2C-55614E95E6C9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8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10E9351D-235A-4FFB-8920-4663FD9F9C4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4561" t="12995" r="7712" b="5787"/>
          <a:stretch>
            <a:fillRect/>
          </a:stretch>
        </p:blipFill>
        <p:spPr>
          <a:xfrm>
            <a:off x="3526970" y="1005839"/>
            <a:ext cx="836023" cy="1476103"/>
          </a:xfrm>
          <a:prstGeom prst="rect">
            <a:avLst/>
          </a:prstGeom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40034" y="2586446"/>
            <a:ext cx="6174017" cy="4232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680605-06C3-4633-8014-D09DC19EB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</p:spTree>
    <p:extLst>
      <p:ext uri="{BB962C8B-B14F-4D97-AF65-F5344CB8AC3E}">
        <p14:creationId xmlns:p14="http://schemas.microsoft.com/office/powerpoint/2010/main" val="23443204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B469A-E90F-471D-9E98-0B4F4A1BA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8585" y="357067"/>
            <a:ext cx="9346027" cy="1052008"/>
          </a:xfrm>
        </p:spPr>
        <p:txBody>
          <a:bodyPr>
            <a:normAutofit/>
          </a:bodyPr>
          <a:lstStyle/>
          <a:p>
            <a:pPr algn="r" rtl="1"/>
            <a:r>
              <a:rPr lang="ar-JO" sz="4400" dirty="0">
                <a:latin typeface="Garamond" panose="02020404030301010803" pitchFamily="18" charset="0"/>
                <a:cs typeface="Calibri" panose="020F0502020204030204" pitchFamily="34" charset="0"/>
              </a:rPr>
              <a:t>نقل المخطط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626878-F756-4DB8-AFC2-1FDB6CC3C3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2309" y="1151496"/>
            <a:ext cx="9762205" cy="1944402"/>
          </a:xfrm>
        </p:spPr>
        <p:txBody>
          <a:bodyPr>
            <a:no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اذهب الى تبويب تصميم من ادوات المخطط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انقر على نقل المخطط، ستظهر شاشة نقل المخطط 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اختر الخيار </a:t>
            </a:r>
            <a:r>
              <a:rPr lang="ar-JO" sz="2400" u="sng" dirty="0">
                <a:latin typeface="Garamond" panose="02020404030301010803" pitchFamily="18" charset="0"/>
                <a:cs typeface="Calibri" panose="020F0502020204030204" pitchFamily="34" charset="0"/>
              </a:rPr>
              <a:t>ورقة جديدة 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اذا اردت انشاء ورقة جديدة ووضع المخطط فيها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اختر </a:t>
            </a:r>
            <a:r>
              <a:rPr lang="ar-JO" sz="2400" u="sng" dirty="0">
                <a:latin typeface="Garamond" panose="02020404030301010803" pitchFamily="18" charset="0"/>
                <a:cs typeface="Calibri" panose="020F0502020204030204" pitchFamily="34" charset="0"/>
              </a:rPr>
              <a:t>عنصر في </a:t>
            </a:r>
            <a:r>
              <a:rPr lang="ar-JO" sz="2400" dirty="0">
                <a:latin typeface="Garamond" panose="02020404030301010803" pitchFamily="18" charset="0"/>
                <a:cs typeface="Calibri" panose="020F0502020204030204" pitchFamily="34" charset="0"/>
              </a:rPr>
              <a:t> اذا اردت وضع المخطط في احدى أوراق العمل الموجودة مسبقا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F5465-86B1-4F8C-B39A-1296A5CB7D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61612" y="6280337"/>
            <a:ext cx="1146283" cy="370396"/>
          </a:xfrm>
        </p:spPr>
        <p:txBody>
          <a:bodyPr/>
          <a:lstStyle/>
          <a:p>
            <a:fld id="{8630293A-30F9-4964-89BD-F3A3D7370B59}" type="datetime1">
              <a:rPr lang="en-GB" smtClean="0"/>
              <a:t>10/06/2018</a:t>
            </a:fld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0E804-49E8-458B-952F-4A2DF3ECE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EB9CB-337B-4556-A180-36E2989B56C9}" type="slidenum">
              <a:rPr lang="en-GB" smtClean="0"/>
              <a:pPr/>
              <a:t>9</a:t>
            </a:fld>
            <a:endParaRPr lang="en-GB"/>
          </a:p>
        </p:txBody>
      </p:sp>
      <p:pic>
        <p:nvPicPr>
          <p:cNvPr id="7" name="Picture 6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FF9F9314-DE52-47AA-B223-8AF5CE35A9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" y="5856122"/>
            <a:ext cx="1993692" cy="1001878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4C7CD440-EC34-49D8-AE87-65AE210751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2280" y="3383280"/>
            <a:ext cx="7271484" cy="2897057"/>
          </a:xfrm>
          <a:prstGeom prst="rect">
            <a:avLst/>
          </a:prstGeom>
        </p:spPr>
      </p:pic>
      <p:pic>
        <p:nvPicPr>
          <p:cNvPr id="9" name="صورة 4">
            <a:extLst>
              <a:ext uri="{FF2B5EF4-FFF2-40B4-BE49-F238E27FC236}">
                <a16:creationId xmlns:a16="http://schemas.microsoft.com/office/drawing/2014/main" id="{10E9351D-235A-4FFB-8920-4663FD9F9C43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8013" t="12995" r="47207" b="5787"/>
          <a:stretch>
            <a:fillRect/>
          </a:stretch>
        </p:blipFill>
        <p:spPr>
          <a:xfrm>
            <a:off x="3526971" y="809896"/>
            <a:ext cx="770709" cy="1476103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A4CE75-DC04-4A9D-8183-A981CAE49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Excel 2013 – Lecture ( 10 )</a:t>
            </a:r>
          </a:p>
        </p:txBody>
      </p:sp>
    </p:spTree>
    <p:extLst>
      <p:ext uri="{BB962C8B-B14F-4D97-AF65-F5344CB8AC3E}">
        <p14:creationId xmlns:p14="http://schemas.microsoft.com/office/powerpoint/2010/main" val="234432047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8748</TotalTime>
  <Words>623</Words>
  <Application>Microsoft Office PowerPoint</Application>
  <PresentationFormat>Widescreen</PresentationFormat>
  <Paragraphs>109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Century Gothic</vt:lpstr>
      <vt:lpstr>Garamond</vt:lpstr>
      <vt:lpstr>Tahoma</vt:lpstr>
      <vt:lpstr>Wingdings</vt:lpstr>
      <vt:lpstr>Wingdings 3</vt:lpstr>
      <vt:lpstr>Wisp</vt:lpstr>
      <vt:lpstr>الجداول الألكترونية Excel 2013  المخططات Charts</vt:lpstr>
      <vt:lpstr>مقدمة :</vt:lpstr>
      <vt:lpstr>خطوات انشاء مخطط</vt:lpstr>
      <vt:lpstr>خطوات انشاء مخطط</vt:lpstr>
      <vt:lpstr>خطوات انشاء مخطط</vt:lpstr>
      <vt:lpstr>خطوات انشاء مخطط</vt:lpstr>
      <vt:lpstr>أدوات المخطط  Chart Tools </vt:lpstr>
      <vt:lpstr>تغير نوع المخطط</vt:lpstr>
      <vt:lpstr>نقل المخطط</vt:lpstr>
      <vt:lpstr>اضافة عنوان للمخطط</vt:lpstr>
      <vt:lpstr>إضافة عناوين للمحاور</vt:lpstr>
      <vt:lpstr>اظهار وسيلة الايضاح</vt:lpstr>
      <vt:lpstr>اظهار القيم على المخطط</vt:lpstr>
      <vt:lpstr>اظهار جدول البيانات مع المخطط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الجداول الألكترونية Excel 2013  أعداد د. أشرف العون</dc:title>
  <dc:creator>Ashraf Al-Ou'n</dc:creator>
  <cp:lastModifiedBy>Rami Jaradat</cp:lastModifiedBy>
  <cp:revision>838</cp:revision>
  <dcterms:created xsi:type="dcterms:W3CDTF">2017-12-11T11:11:54Z</dcterms:created>
  <dcterms:modified xsi:type="dcterms:W3CDTF">2018-06-10T07:11:09Z</dcterms:modified>
</cp:coreProperties>
</file>