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57" r:id="rId3"/>
    <p:sldId id="258" r:id="rId4"/>
    <p:sldId id="259" r:id="rId5"/>
    <p:sldId id="260" r:id="rId6"/>
    <p:sldId id="269" r:id="rId7"/>
    <p:sldId id="261" r:id="rId8"/>
    <p:sldId id="270" r:id="rId9"/>
    <p:sldId id="271" r:id="rId10"/>
    <p:sldId id="272" r:id="rId11"/>
    <p:sldId id="262" r:id="rId12"/>
    <p:sldId id="263" r:id="rId13"/>
    <p:sldId id="264"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54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F1EDF-9867-4076-A3B8-3BABCFF2D7B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79A505-93AD-4C81-84AE-4B655502C015}">
      <dgm:prSet custT="1"/>
      <dgm:spPr/>
      <dgm:t>
        <a:bodyPr/>
        <a:lstStyle/>
        <a:p>
          <a:r>
            <a:rPr lang="en-US" sz="2000" dirty="0"/>
            <a:t>• Define the hydrologic cycle and describe its major processes.</a:t>
          </a:r>
        </a:p>
      </dgm:t>
    </dgm:pt>
    <dgm:pt modelId="{3451FB0A-2040-48F4-BE57-65EBE05BFE6F}" type="parTrans" cxnId="{DCDAC4BF-F733-4711-A28A-B5C0EE9898A3}">
      <dgm:prSet/>
      <dgm:spPr/>
      <dgm:t>
        <a:bodyPr/>
        <a:lstStyle/>
        <a:p>
          <a:endParaRPr lang="en-US"/>
        </a:p>
      </dgm:t>
    </dgm:pt>
    <dgm:pt modelId="{62824CB8-55D4-4DD3-9637-66D7EDE3D223}" type="sibTrans" cxnId="{DCDAC4BF-F733-4711-A28A-B5C0EE9898A3}">
      <dgm:prSet/>
      <dgm:spPr/>
      <dgm:t>
        <a:bodyPr/>
        <a:lstStyle/>
        <a:p>
          <a:endParaRPr lang="en-US"/>
        </a:p>
      </dgm:t>
    </dgm:pt>
    <dgm:pt modelId="{F7AFF313-9E28-43D0-BAFA-BA89D799DA41}">
      <dgm:prSet custT="1"/>
      <dgm:spPr/>
      <dgm:t>
        <a:bodyPr/>
        <a:lstStyle/>
        <a:p>
          <a:r>
            <a:rPr lang="en-US" sz="2000" dirty="0"/>
            <a:t>• Quantify precipitation, evaporation, and infiltration using analytical formulas.</a:t>
          </a:r>
        </a:p>
      </dgm:t>
    </dgm:pt>
    <dgm:pt modelId="{9FB24143-5DDE-46F5-A816-F95B58B94846}" type="parTrans" cxnId="{DBE557AA-FD1E-414A-848F-050C11C9C880}">
      <dgm:prSet/>
      <dgm:spPr/>
      <dgm:t>
        <a:bodyPr/>
        <a:lstStyle/>
        <a:p>
          <a:endParaRPr lang="en-US"/>
        </a:p>
      </dgm:t>
    </dgm:pt>
    <dgm:pt modelId="{787A3FC5-45BA-4D92-B870-88BE021D3923}" type="sibTrans" cxnId="{DBE557AA-FD1E-414A-848F-050C11C9C880}">
      <dgm:prSet/>
      <dgm:spPr/>
      <dgm:t>
        <a:bodyPr/>
        <a:lstStyle/>
        <a:p>
          <a:endParaRPr lang="en-US"/>
        </a:p>
      </dgm:t>
    </dgm:pt>
    <dgm:pt modelId="{B7B77429-79F6-4199-9E29-F2BA3C96A025}">
      <dgm:prSet/>
      <dgm:spPr/>
      <dgm:t>
        <a:bodyPr/>
        <a:lstStyle/>
        <a:p>
          <a:r>
            <a:rPr lang="en-US" dirty="0"/>
            <a:t>• Explain the energy and mass balance concepts underlying each process.</a:t>
          </a:r>
        </a:p>
      </dgm:t>
    </dgm:pt>
    <dgm:pt modelId="{76BB1AB1-8C72-48B0-9FE8-680C5FE622AA}" type="parTrans" cxnId="{8C1A116B-39AD-46DB-BAA6-918ED98B8AB6}">
      <dgm:prSet/>
      <dgm:spPr/>
      <dgm:t>
        <a:bodyPr/>
        <a:lstStyle/>
        <a:p>
          <a:endParaRPr lang="en-US"/>
        </a:p>
      </dgm:t>
    </dgm:pt>
    <dgm:pt modelId="{0168A754-E619-496C-8E6E-28ABB5F9DC39}" type="sibTrans" cxnId="{8C1A116B-39AD-46DB-BAA6-918ED98B8AB6}">
      <dgm:prSet/>
      <dgm:spPr/>
      <dgm:t>
        <a:bodyPr/>
        <a:lstStyle/>
        <a:p>
          <a:endParaRPr lang="en-US"/>
        </a:p>
      </dgm:t>
    </dgm:pt>
    <dgm:pt modelId="{9683AA3B-E069-4F80-BD21-E10D03777726}">
      <dgm:prSet/>
      <dgm:spPr/>
      <dgm:t>
        <a:bodyPr/>
        <a:lstStyle/>
        <a:p>
          <a:r>
            <a:rPr lang="en-US" dirty="0"/>
            <a:t>• Apply hydrologic processes to engineering design and water management.</a:t>
          </a:r>
        </a:p>
      </dgm:t>
    </dgm:pt>
    <dgm:pt modelId="{10AFD084-6526-4738-AF4B-FC9CAB8A04C6}" type="parTrans" cxnId="{297C22C8-A175-4DEF-B710-9DE48EBF1077}">
      <dgm:prSet/>
      <dgm:spPr/>
      <dgm:t>
        <a:bodyPr/>
        <a:lstStyle/>
        <a:p>
          <a:endParaRPr lang="en-US"/>
        </a:p>
      </dgm:t>
    </dgm:pt>
    <dgm:pt modelId="{0A47E66E-E9D0-4289-8193-74FC33E2AC3B}" type="sibTrans" cxnId="{297C22C8-A175-4DEF-B710-9DE48EBF1077}">
      <dgm:prSet/>
      <dgm:spPr/>
      <dgm:t>
        <a:bodyPr/>
        <a:lstStyle/>
        <a:p>
          <a:endParaRPr lang="en-US"/>
        </a:p>
      </dgm:t>
    </dgm:pt>
    <dgm:pt modelId="{EA4F8B33-CD38-41B7-97A1-36DABDA3FA26}" type="pres">
      <dgm:prSet presAssocID="{97DF1EDF-9867-4076-A3B8-3BABCFF2D7B8}" presName="root" presStyleCnt="0">
        <dgm:presLayoutVars>
          <dgm:dir/>
          <dgm:resizeHandles val="exact"/>
        </dgm:presLayoutVars>
      </dgm:prSet>
      <dgm:spPr/>
    </dgm:pt>
    <dgm:pt modelId="{1031CD2F-54EA-48F9-86E6-5D64C9E47608}" type="pres">
      <dgm:prSet presAssocID="{A579A505-93AD-4C81-84AE-4B655502C015}" presName="compNode" presStyleCnt="0"/>
      <dgm:spPr/>
    </dgm:pt>
    <dgm:pt modelId="{44C98E33-FF0B-4BC8-BF95-155789F14607}" type="pres">
      <dgm:prSet presAssocID="{A579A505-93AD-4C81-84AE-4B655502C0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5A5BC05C-AC17-4E92-979B-9B45D12AE805}" type="pres">
      <dgm:prSet presAssocID="{A579A505-93AD-4C81-84AE-4B655502C015}" presName="spaceRect" presStyleCnt="0"/>
      <dgm:spPr/>
    </dgm:pt>
    <dgm:pt modelId="{68DCA02E-EBDB-43D8-A4B1-E4A4EFB7BB5C}" type="pres">
      <dgm:prSet presAssocID="{A579A505-93AD-4C81-84AE-4B655502C015}" presName="textRect" presStyleLbl="revTx" presStyleIdx="0" presStyleCnt="4">
        <dgm:presLayoutVars>
          <dgm:chMax val="1"/>
          <dgm:chPref val="1"/>
        </dgm:presLayoutVars>
      </dgm:prSet>
      <dgm:spPr/>
    </dgm:pt>
    <dgm:pt modelId="{1F20A688-5C59-4F4F-AFB2-FBB7C13E4255}" type="pres">
      <dgm:prSet presAssocID="{62824CB8-55D4-4DD3-9637-66D7EDE3D223}" presName="sibTrans" presStyleCnt="0"/>
      <dgm:spPr/>
    </dgm:pt>
    <dgm:pt modelId="{1C47BE86-D8B3-445D-A702-8740C4FE8BD4}" type="pres">
      <dgm:prSet presAssocID="{F7AFF313-9E28-43D0-BAFA-BA89D799DA41}" presName="compNode" presStyleCnt="0"/>
      <dgm:spPr/>
    </dgm:pt>
    <dgm:pt modelId="{4875DA04-C3B9-4F04-980A-24A179D8F9DD}" type="pres">
      <dgm:prSet presAssocID="{F7AFF313-9E28-43D0-BAFA-BA89D799DA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sert scene"/>
        </a:ext>
      </dgm:extLst>
    </dgm:pt>
    <dgm:pt modelId="{C0C4F5F3-300D-4F33-AE2A-154EA7A45C89}" type="pres">
      <dgm:prSet presAssocID="{F7AFF313-9E28-43D0-BAFA-BA89D799DA41}" presName="spaceRect" presStyleCnt="0"/>
      <dgm:spPr/>
    </dgm:pt>
    <dgm:pt modelId="{4D6B77CA-6AE5-4C67-993A-6CFBBD4A7E7D}" type="pres">
      <dgm:prSet presAssocID="{F7AFF313-9E28-43D0-BAFA-BA89D799DA41}" presName="textRect" presStyleLbl="revTx" presStyleIdx="1" presStyleCnt="4">
        <dgm:presLayoutVars>
          <dgm:chMax val="1"/>
          <dgm:chPref val="1"/>
        </dgm:presLayoutVars>
      </dgm:prSet>
      <dgm:spPr/>
    </dgm:pt>
    <dgm:pt modelId="{094722BC-F94F-447E-A4DF-70DE709325BA}" type="pres">
      <dgm:prSet presAssocID="{787A3FC5-45BA-4D92-B870-88BE021D3923}" presName="sibTrans" presStyleCnt="0"/>
      <dgm:spPr/>
    </dgm:pt>
    <dgm:pt modelId="{01009D0A-B45D-46EC-9524-4A4A12A11843}" type="pres">
      <dgm:prSet presAssocID="{B7B77429-79F6-4199-9E29-F2BA3C96A025}" presName="compNode" presStyleCnt="0"/>
      <dgm:spPr/>
    </dgm:pt>
    <dgm:pt modelId="{81ECADC1-2418-4FBE-B4D6-D93F9F4A5206}" type="pres">
      <dgm:prSet presAssocID="{B7B77429-79F6-4199-9E29-F2BA3C96A0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ed"/>
        </a:ext>
      </dgm:extLst>
    </dgm:pt>
    <dgm:pt modelId="{510B3F0C-84A7-44A9-B1D0-C9F1F5EA9F7A}" type="pres">
      <dgm:prSet presAssocID="{B7B77429-79F6-4199-9E29-F2BA3C96A025}" presName="spaceRect" presStyleCnt="0"/>
      <dgm:spPr/>
    </dgm:pt>
    <dgm:pt modelId="{254C0290-154C-48CE-AF22-E35EBCCE28A6}" type="pres">
      <dgm:prSet presAssocID="{B7B77429-79F6-4199-9E29-F2BA3C96A025}" presName="textRect" presStyleLbl="revTx" presStyleIdx="2" presStyleCnt="4">
        <dgm:presLayoutVars>
          <dgm:chMax val="1"/>
          <dgm:chPref val="1"/>
        </dgm:presLayoutVars>
      </dgm:prSet>
      <dgm:spPr/>
    </dgm:pt>
    <dgm:pt modelId="{D945DD23-9A27-4DE2-84B4-4DA541CD1201}" type="pres">
      <dgm:prSet presAssocID="{0168A754-E619-496C-8E6E-28ABB5F9DC39}" presName="sibTrans" presStyleCnt="0"/>
      <dgm:spPr/>
    </dgm:pt>
    <dgm:pt modelId="{51638290-3BC8-4DD0-90C8-65B2ED1F631C}" type="pres">
      <dgm:prSet presAssocID="{9683AA3B-E069-4F80-BD21-E10D03777726}" presName="compNode" presStyleCnt="0"/>
      <dgm:spPr/>
    </dgm:pt>
    <dgm:pt modelId="{BD32E124-3B86-4E6D-9117-CD385D53A07C}" type="pres">
      <dgm:prSet presAssocID="{9683AA3B-E069-4F80-BD21-E10D037777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
        </a:ext>
      </dgm:extLst>
    </dgm:pt>
    <dgm:pt modelId="{43E4DECE-9426-42AF-BA5C-F9F184834973}" type="pres">
      <dgm:prSet presAssocID="{9683AA3B-E069-4F80-BD21-E10D03777726}" presName="spaceRect" presStyleCnt="0"/>
      <dgm:spPr/>
    </dgm:pt>
    <dgm:pt modelId="{6907175E-5E0F-480D-A900-012CB135591A}" type="pres">
      <dgm:prSet presAssocID="{9683AA3B-E069-4F80-BD21-E10D03777726}" presName="textRect" presStyleLbl="revTx" presStyleIdx="3" presStyleCnt="4">
        <dgm:presLayoutVars>
          <dgm:chMax val="1"/>
          <dgm:chPref val="1"/>
        </dgm:presLayoutVars>
      </dgm:prSet>
      <dgm:spPr/>
    </dgm:pt>
  </dgm:ptLst>
  <dgm:cxnLst>
    <dgm:cxn modelId="{1FFDDA04-C295-45F2-B9E6-D4E777760892}" type="presOf" srcId="{97DF1EDF-9867-4076-A3B8-3BABCFF2D7B8}" destId="{EA4F8B33-CD38-41B7-97A1-36DABDA3FA26}" srcOrd="0" destOrd="0" presId="urn:microsoft.com/office/officeart/2018/2/layout/IconLabelList"/>
    <dgm:cxn modelId="{F04B3D23-5C9A-46E5-99A7-09C1453DA248}" type="presOf" srcId="{B7B77429-79F6-4199-9E29-F2BA3C96A025}" destId="{254C0290-154C-48CE-AF22-E35EBCCE28A6}" srcOrd="0" destOrd="0" presId="urn:microsoft.com/office/officeart/2018/2/layout/IconLabelList"/>
    <dgm:cxn modelId="{180C0237-D7B6-472C-A327-E859D5EFDFBF}" type="presOf" srcId="{A579A505-93AD-4C81-84AE-4B655502C015}" destId="{68DCA02E-EBDB-43D8-A4B1-E4A4EFB7BB5C}" srcOrd="0" destOrd="0" presId="urn:microsoft.com/office/officeart/2018/2/layout/IconLabelList"/>
    <dgm:cxn modelId="{8C1A116B-39AD-46DB-BAA6-918ED98B8AB6}" srcId="{97DF1EDF-9867-4076-A3B8-3BABCFF2D7B8}" destId="{B7B77429-79F6-4199-9E29-F2BA3C96A025}" srcOrd="2" destOrd="0" parTransId="{76BB1AB1-8C72-48B0-9FE8-680C5FE622AA}" sibTransId="{0168A754-E619-496C-8E6E-28ABB5F9DC39}"/>
    <dgm:cxn modelId="{857AA58D-7EAD-4C22-B19D-3726BCFCD923}" type="presOf" srcId="{9683AA3B-E069-4F80-BD21-E10D03777726}" destId="{6907175E-5E0F-480D-A900-012CB135591A}" srcOrd="0" destOrd="0" presId="urn:microsoft.com/office/officeart/2018/2/layout/IconLabelList"/>
    <dgm:cxn modelId="{DBE557AA-FD1E-414A-848F-050C11C9C880}" srcId="{97DF1EDF-9867-4076-A3B8-3BABCFF2D7B8}" destId="{F7AFF313-9E28-43D0-BAFA-BA89D799DA41}" srcOrd="1" destOrd="0" parTransId="{9FB24143-5DDE-46F5-A816-F95B58B94846}" sibTransId="{787A3FC5-45BA-4D92-B870-88BE021D3923}"/>
    <dgm:cxn modelId="{A12018BB-E532-4901-9001-AE7479192B08}" type="presOf" srcId="{F7AFF313-9E28-43D0-BAFA-BA89D799DA41}" destId="{4D6B77CA-6AE5-4C67-993A-6CFBBD4A7E7D}" srcOrd="0" destOrd="0" presId="urn:microsoft.com/office/officeart/2018/2/layout/IconLabelList"/>
    <dgm:cxn modelId="{DCDAC4BF-F733-4711-A28A-B5C0EE9898A3}" srcId="{97DF1EDF-9867-4076-A3B8-3BABCFF2D7B8}" destId="{A579A505-93AD-4C81-84AE-4B655502C015}" srcOrd="0" destOrd="0" parTransId="{3451FB0A-2040-48F4-BE57-65EBE05BFE6F}" sibTransId="{62824CB8-55D4-4DD3-9637-66D7EDE3D223}"/>
    <dgm:cxn modelId="{297C22C8-A175-4DEF-B710-9DE48EBF1077}" srcId="{97DF1EDF-9867-4076-A3B8-3BABCFF2D7B8}" destId="{9683AA3B-E069-4F80-BD21-E10D03777726}" srcOrd="3" destOrd="0" parTransId="{10AFD084-6526-4738-AF4B-FC9CAB8A04C6}" sibTransId="{0A47E66E-E9D0-4289-8193-74FC33E2AC3B}"/>
    <dgm:cxn modelId="{2B7A3647-95B2-46C2-B784-10ACA43B6CD2}" type="presParOf" srcId="{EA4F8B33-CD38-41B7-97A1-36DABDA3FA26}" destId="{1031CD2F-54EA-48F9-86E6-5D64C9E47608}" srcOrd="0" destOrd="0" presId="urn:microsoft.com/office/officeart/2018/2/layout/IconLabelList"/>
    <dgm:cxn modelId="{BA48911B-9CCB-4CA1-88ED-E7B55B4AB7B3}" type="presParOf" srcId="{1031CD2F-54EA-48F9-86E6-5D64C9E47608}" destId="{44C98E33-FF0B-4BC8-BF95-155789F14607}" srcOrd="0" destOrd="0" presId="urn:microsoft.com/office/officeart/2018/2/layout/IconLabelList"/>
    <dgm:cxn modelId="{F3591DEA-BA4D-4777-9BDC-D2B5EAA04784}" type="presParOf" srcId="{1031CD2F-54EA-48F9-86E6-5D64C9E47608}" destId="{5A5BC05C-AC17-4E92-979B-9B45D12AE805}" srcOrd="1" destOrd="0" presId="urn:microsoft.com/office/officeart/2018/2/layout/IconLabelList"/>
    <dgm:cxn modelId="{2604C3BB-CF84-4EF4-82DE-7449F00B9681}" type="presParOf" srcId="{1031CD2F-54EA-48F9-86E6-5D64C9E47608}" destId="{68DCA02E-EBDB-43D8-A4B1-E4A4EFB7BB5C}" srcOrd="2" destOrd="0" presId="urn:microsoft.com/office/officeart/2018/2/layout/IconLabelList"/>
    <dgm:cxn modelId="{107E8F89-2C27-4F44-BB55-69138A888653}" type="presParOf" srcId="{EA4F8B33-CD38-41B7-97A1-36DABDA3FA26}" destId="{1F20A688-5C59-4F4F-AFB2-FBB7C13E4255}" srcOrd="1" destOrd="0" presId="urn:microsoft.com/office/officeart/2018/2/layout/IconLabelList"/>
    <dgm:cxn modelId="{4B680A1E-C8D3-4C8F-8745-3A91DAD51CDD}" type="presParOf" srcId="{EA4F8B33-CD38-41B7-97A1-36DABDA3FA26}" destId="{1C47BE86-D8B3-445D-A702-8740C4FE8BD4}" srcOrd="2" destOrd="0" presId="urn:microsoft.com/office/officeart/2018/2/layout/IconLabelList"/>
    <dgm:cxn modelId="{33824B1B-BC5F-47C3-B33B-46F345F649DC}" type="presParOf" srcId="{1C47BE86-D8B3-445D-A702-8740C4FE8BD4}" destId="{4875DA04-C3B9-4F04-980A-24A179D8F9DD}" srcOrd="0" destOrd="0" presId="urn:microsoft.com/office/officeart/2018/2/layout/IconLabelList"/>
    <dgm:cxn modelId="{5D3CF0B1-83F8-48E1-9FDD-87EDB1DDE4DC}" type="presParOf" srcId="{1C47BE86-D8B3-445D-A702-8740C4FE8BD4}" destId="{C0C4F5F3-300D-4F33-AE2A-154EA7A45C89}" srcOrd="1" destOrd="0" presId="urn:microsoft.com/office/officeart/2018/2/layout/IconLabelList"/>
    <dgm:cxn modelId="{07AF8B87-A632-4C0D-9BEC-24AFA50F2C1B}" type="presParOf" srcId="{1C47BE86-D8B3-445D-A702-8740C4FE8BD4}" destId="{4D6B77CA-6AE5-4C67-993A-6CFBBD4A7E7D}" srcOrd="2" destOrd="0" presId="urn:microsoft.com/office/officeart/2018/2/layout/IconLabelList"/>
    <dgm:cxn modelId="{5E4A9384-095F-463B-8C0B-93B717900D53}" type="presParOf" srcId="{EA4F8B33-CD38-41B7-97A1-36DABDA3FA26}" destId="{094722BC-F94F-447E-A4DF-70DE709325BA}" srcOrd="3" destOrd="0" presId="urn:microsoft.com/office/officeart/2018/2/layout/IconLabelList"/>
    <dgm:cxn modelId="{B0BA41F1-B1FA-48F0-AB3D-B83B02E85270}" type="presParOf" srcId="{EA4F8B33-CD38-41B7-97A1-36DABDA3FA26}" destId="{01009D0A-B45D-46EC-9524-4A4A12A11843}" srcOrd="4" destOrd="0" presId="urn:microsoft.com/office/officeart/2018/2/layout/IconLabelList"/>
    <dgm:cxn modelId="{FCB7E21F-D36B-4A44-9FD8-B0417F7DEAB2}" type="presParOf" srcId="{01009D0A-B45D-46EC-9524-4A4A12A11843}" destId="{81ECADC1-2418-4FBE-B4D6-D93F9F4A5206}" srcOrd="0" destOrd="0" presId="urn:microsoft.com/office/officeart/2018/2/layout/IconLabelList"/>
    <dgm:cxn modelId="{C70D42A3-8167-4C0A-BE74-B0C09D8C1CA0}" type="presParOf" srcId="{01009D0A-B45D-46EC-9524-4A4A12A11843}" destId="{510B3F0C-84A7-44A9-B1D0-C9F1F5EA9F7A}" srcOrd="1" destOrd="0" presId="urn:microsoft.com/office/officeart/2018/2/layout/IconLabelList"/>
    <dgm:cxn modelId="{CB0ABC20-8D13-4A9D-A349-878745DBBF97}" type="presParOf" srcId="{01009D0A-B45D-46EC-9524-4A4A12A11843}" destId="{254C0290-154C-48CE-AF22-E35EBCCE28A6}" srcOrd="2" destOrd="0" presId="urn:microsoft.com/office/officeart/2018/2/layout/IconLabelList"/>
    <dgm:cxn modelId="{E5B964B0-142E-49B6-A80F-BD75DC45AAB0}" type="presParOf" srcId="{EA4F8B33-CD38-41B7-97A1-36DABDA3FA26}" destId="{D945DD23-9A27-4DE2-84B4-4DA541CD1201}" srcOrd="5" destOrd="0" presId="urn:microsoft.com/office/officeart/2018/2/layout/IconLabelList"/>
    <dgm:cxn modelId="{A01C7AEF-D7B5-4E29-B0A2-183D91B5782C}" type="presParOf" srcId="{EA4F8B33-CD38-41B7-97A1-36DABDA3FA26}" destId="{51638290-3BC8-4DD0-90C8-65B2ED1F631C}" srcOrd="6" destOrd="0" presId="urn:microsoft.com/office/officeart/2018/2/layout/IconLabelList"/>
    <dgm:cxn modelId="{8C872C9C-516A-4984-AAA5-8B1AAF65A3A1}" type="presParOf" srcId="{51638290-3BC8-4DD0-90C8-65B2ED1F631C}" destId="{BD32E124-3B86-4E6D-9117-CD385D53A07C}" srcOrd="0" destOrd="0" presId="urn:microsoft.com/office/officeart/2018/2/layout/IconLabelList"/>
    <dgm:cxn modelId="{E31BA7A6-5854-4592-AD0E-A93E96900BE6}" type="presParOf" srcId="{51638290-3BC8-4DD0-90C8-65B2ED1F631C}" destId="{43E4DECE-9426-42AF-BA5C-F9F184834973}" srcOrd="1" destOrd="0" presId="urn:microsoft.com/office/officeart/2018/2/layout/IconLabelList"/>
    <dgm:cxn modelId="{67705563-AEB8-455F-A0A2-449486C8C0C6}" type="presParOf" srcId="{51638290-3BC8-4DD0-90C8-65B2ED1F631C}" destId="{6907175E-5E0F-480D-A900-012CB135591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EB41F-138E-4C89-B30C-D3813CEAAE2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D116B5A-46FC-420E-8871-38CED0083D62}">
      <dgm:prSet/>
      <dgm:spPr/>
      <dgm:t>
        <a:bodyPr/>
        <a:lstStyle/>
        <a:p>
          <a:r>
            <a:rPr lang="en-US"/>
            <a:t>• Hydrology studies the occurrence, movement, and distribution of water.</a:t>
          </a:r>
        </a:p>
      </dgm:t>
    </dgm:pt>
    <dgm:pt modelId="{8574CB22-8362-4349-AE58-EBC9E9669020}" type="parTrans" cxnId="{14BA2363-1F0B-48C8-8FD3-749EE76B760F}">
      <dgm:prSet/>
      <dgm:spPr/>
      <dgm:t>
        <a:bodyPr/>
        <a:lstStyle/>
        <a:p>
          <a:endParaRPr lang="en-US"/>
        </a:p>
      </dgm:t>
    </dgm:pt>
    <dgm:pt modelId="{1A52820C-1A77-44EC-BD67-35EBCD51FCBC}" type="sibTrans" cxnId="{14BA2363-1F0B-48C8-8FD3-749EE76B760F}">
      <dgm:prSet/>
      <dgm:spPr/>
      <dgm:t>
        <a:bodyPr/>
        <a:lstStyle/>
        <a:p>
          <a:endParaRPr lang="en-US"/>
        </a:p>
      </dgm:t>
    </dgm:pt>
    <dgm:pt modelId="{C9DA7586-7E9B-4801-AB24-054096C50960}">
      <dgm:prSet/>
      <dgm:spPr/>
      <dgm:t>
        <a:bodyPr/>
        <a:lstStyle/>
        <a:p>
          <a:r>
            <a:rPr lang="en-US"/>
            <a:t>• Focuses on rainfall, runoff, infiltration, evaporation, and groundwater flow.</a:t>
          </a:r>
        </a:p>
      </dgm:t>
    </dgm:pt>
    <dgm:pt modelId="{991664EF-0683-413F-94B6-39D8EB84706A}" type="parTrans" cxnId="{A19858EE-3651-483A-A44F-4036286B4CB7}">
      <dgm:prSet/>
      <dgm:spPr/>
      <dgm:t>
        <a:bodyPr/>
        <a:lstStyle/>
        <a:p>
          <a:endParaRPr lang="en-US"/>
        </a:p>
      </dgm:t>
    </dgm:pt>
    <dgm:pt modelId="{C6DEA3B5-E466-4E5C-87CD-E0C87BA67488}" type="sibTrans" cxnId="{A19858EE-3651-483A-A44F-4036286B4CB7}">
      <dgm:prSet/>
      <dgm:spPr/>
      <dgm:t>
        <a:bodyPr/>
        <a:lstStyle/>
        <a:p>
          <a:endParaRPr lang="en-US"/>
        </a:p>
      </dgm:t>
    </dgm:pt>
    <dgm:pt modelId="{8783A26E-4910-4F6E-BD26-2C9FDE4F115C}">
      <dgm:prSet/>
      <dgm:spPr/>
      <dgm:t>
        <a:bodyPr/>
        <a:lstStyle/>
        <a:p>
          <a:r>
            <a:rPr lang="en-US"/>
            <a:t>• Essential for flood analysis, irrigation design, and water supply planning.</a:t>
          </a:r>
        </a:p>
      </dgm:t>
    </dgm:pt>
    <dgm:pt modelId="{46EBAAE6-CD6E-48B8-BDF8-BF22DD8B5008}" type="parTrans" cxnId="{E994D133-990C-4627-8C54-1B659D1197D9}">
      <dgm:prSet/>
      <dgm:spPr/>
      <dgm:t>
        <a:bodyPr/>
        <a:lstStyle/>
        <a:p>
          <a:endParaRPr lang="en-US"/>
        </a:p>
      </dgm:t>
    </dgm:pt>
    <dgm:pt modelId="{7A7B4D9E-2235-40FA-8258-8C412A2E401A}" type="sibTrans" cxnId="{E994D133-990C-4627-8C54-1B659D1197D9}">
      <dgm:prSet/>
      <dgm:spPr/>
      <dgm:t>
        <a:bodyPr/>
        <a:lstStyle/>
        <a:p>
          <a:endParaRPr lang="en-US"/>
        </a:p>
      </dgm:t>
    </dgm:pt>
    <dgm:pt modelId="{A4F115D1-F24F-4AEC-8E24-1283D0AD0B96}" type="pres">
      <dgm:prSet presAssocID="{1A7EB41F-138E-4C89-B30C-D3813CEAAE2D}" presName="linear" presStyleCnt="0">
        <dgm:presLayoutVars>
          <dgm:animLvl val="lvl"/>
          <dgm:resizeHandles val="exact"/>
        </dgm:presLayoutVars>
      </dgm:prSet>
      <dgm:spPr/>
    </dgm:pt>
    <dgm:pt modelId="{FEE139CD-7B5E-470F-BD8C-3BFFC8935B7D}" type="pres">
      <dgm:prSet presAssocID="{2D116B5A-46FC-420E-8871-38CED0083D62}" presName="parentText" presStyleLbl="node1" presStyleIdx="0" presStyleCnt="3">
        <dgm:presLayoutVars>
          <dgm:chMax val="0"/>
          <dgm:bulletEnabled val="1"/>
        </dgm:presLayoutVars>
      </dgm:prSet>
      <dgm:spPr/>
    </dgm:pt>
    <dgm:pt modelId="{86AA12B7-BBA6-4F78-99FA-7C1477228FA0}" type="pres">
      <dgm:prSet presAssocID="{1A52820C-1A77-44EC-BD67-35EBCD51FCBC}" presName="spacer" presStyleCnt="0"/>
      <dgm:spPr/>
    </dgm:pt>
    <dgm:pt modelId="{6A907737-7482-4C13-B795-88A3DAB46CC7}" type="pres">
      <dgm:prSet presAssocID="{C9DA7586-7E9B-4801-AB24-054096C50960}" presName="parentText" presStyleLbl="node1" presStyleIdx="1" presStyleCnt="3">
        <dgm:presLayoutVars>
          <dgm:chMax val="0"/>
          <dgm:bulletEnabled val="1"/>
        </dgm:presLayoutVars>
      </dgm:prSet>
      <dgm:spPr/>
    </dgm:pt>
    <dgm:pt modelId="{D89C2F15-5E55-429D-84E3-908E2BE21B0F}" type="pres">
      <dgm:prSet presAssocID="{C6DEA3B5-E466-4E5C-87CD-E0C87BA67488}" presName="spacer" presStyleCnt="0"/>
      <dgm:spPr/>
    </dgm:pt>
    <dgm:pt modelId="{DB8579E9-EC35-4202-A3A3-C6A9A628ECC2}" type="pres">
      <dgm:prSet presAssocID="{8783A26E-4910-4F6E-BD26-2C9FDE4F115C}" presName="parentText" presStyleLbl="node1" presStyleIdx="2" presStyleCnt="3">
        <dgm:presLayoutVars>
          <dgm:chMax val="0"/>
          <dgm:bulletEnabled val="1"/>
        </dgm:presLayoutVars>
      </dgm:prSet>
      <dgm:spPr/>
    </dgm:pt>
  </dgm:ptLst>
  <dgm:cxnLst>
    <dgm:cxn modelId="{94D43B32-DF09-4E84-87E0-214A0F724ADD}" type="presOf" srcId="{C9DA7586-7E9B-4801-AB24-054096C50960}" destId="{6A907737-7482-4C13-B795-88A3DAB46CC7}" srcOrd="0" destOrd="0" presId="urn:microsoft.com/office/officeart/2005/8/layout/vList2"/>
    <dgm:cxn modelId="{E994D133-990C-4627-8C54-1B659D1197D9}" srcId="{1A7EB41F-138E-4C89-B30C-D3813CEAAE2D}" destId="{8783A26E-4910-4F6E-BD26-2C9FDE4F115C}" srcOrd="2" destOrd="0" parTransId="{46EBAAE6-CD6E-48B8-BDF8-BF22DD8B5008}" sibTransId="{7A7B4D9E-2235-40FA-8258-8C412A2E401A}"/>
    <dgm:cxn modelId="{14BA2363-1F0B-48C8-8FD3-749EE76B760F}" srcId="{1A7EB41F-138E-4C89-B30C-D3813CEAAE2D}" destId="{2D116B5A-46FC-420E-8871-38CED0083D62}" srcOrd="0" destOrd="0" parTransId="{8574CB22-8362-4349-AE58-EBC9E9669020}" sibTransId="{1A52820C-1A77-44EC-BD67-35EBCD51FCBC}"/>
    <dgm:cxn modelId="{4D604A85-25F9-424F-A821-AB0AAB522187}" type="presOf" srcId="{2D116B5A-46FC-420E-8871-38CED0083D62}" destId="{FEE139CD-7B5E-470F-BD8C-3BFFC8935B7D}" srcOrd="0" destOrd="0" presId="urn:microsoft.com/office/officeart/2005/8/layout/vList2"/>
    <dgm:cxn modelId="{B9A61EC8-B165-4058-B300-8B2104BA181C}" type="presOf" srcId="{8783A26E-4910-4F6E-BD26-2C9FDE4F115C}" destId="{DB8579E9-EC35-4202-A3A3-C6A9A628ECC2}" srcOrd="0" destOrd="0" presId="urn:microsoft.com/office/officeart/2005/8/layout/vList2"/>
    <dgm:cxn modelId="{B0E8A2EB-6FCE-4933-9BE3-F8605B4D4D2D}" type="presOf" srcId="{1A7EB41F-138E-4C89-B30C-D3813CEAAE2D}" destId="{A4F115D1-F24F-4AEC-8E24-1283D0AD0B96}" srcOrd="0" destOrd="0" presId="urn:microsoft.com/office/officeart/2005/8/layout/vList2"/>
    <dgm:cxn modelId="{A19858EE-3651-483A-A44F-4036286B4CB7}" srcId="{1A7EB41F-138E-4C89-B30C-D3813CEAAE2D}" destId="{C9DA7586-7E9B-4801-AB24-054096C50960}" srcOrd="1" destOrd="0" parTransId="{991664EF-0683-413F-94B6-39D8EB84706A}" sibTransId="{C6DEA3B5-E466-4E5C-87CD-E0C87BA67488}"/>
    <dgm:cxn modelId="{AD0065F2-84F4-467B-B4EB-1411C0F0C009}" type="presParOf" srcId="{A4F115D1-F24F-4AEC-8E24-1283D0AD0B96}" destId="{FEE139CD-7B5E-470F-BD8C-3BFFC8935B7D}" srcOrd="0" destOrd="0" presId="urn:microsoft.com/office/officeart/2005/8/layout/vList2"/>
    <dgm:cxn modelId="{228C5E6C-66E0-4145-B3E8-A9B071A12D85}" type="presParOf" srcId="{A4F115D1-F24F-4AEC-8E24-1283D0AD0B96}" destId="{86AA12B7-BBA6-4F78-99FA-7C1477228FA0}" srcOrd="1" destOrd="0" presId="urn:microsoft.com/office/officeart/2005/8/layout/vList2"/>
    <dgm:cxn modelId="{8368C23F-095A-41B6-9D24-D7663CC99ECF}" type="presParOf" srcId="{A4F115D1-F24F-4AEC-8E24-1283D0AD0B96}" destId="{6A907737-7482-4C13-B795-88A3DAB46CC7}" srcOrd="2" destOrd="0" presId="urn:microsoft.com/office/officeart/2005/8/layout/vList2"/>
    <dgm:cxn modelId="{B45EAFEA-4297-4692-9F8C-D1236BBC795D}" type="presParOf" srcId="{A4F115D1-F24F-4AEC-8E24-1283D0AD0B96}" destId="{D89C2F15-5E55-429D-84E3-908E2BE21B0F}" srcOrd="3" destOrd="0" presId="urn:microsoft.com/office/officeart/2005/8/layout/vList2"/>
    <dgm:cxn modelId="{1EC7A34A-2C5B-447F-9DDA-B25ECD1D7B91}" type="presParOf" srcId="{A4F115D1-F24F-4AEC-8E24-1283D0AD0B96}" destId="{DB8579E9-EC35-4202-A3A3-C6A9A628EC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03C35-31BE-4906-B951-F4ED5EBB193F}"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DBBB1FFF-5451-45D3-AE42-BBC84E067510}">
      <dgm:prSet/>
      <dgm:spPr/>
      <dgm:t>
        <a:bodyPr/>
        <a:lstStyle/>
        <a:p>
          <a:r>
            <a:rPr lang="en-US" dirty="0"/>
            <a:t>• Hydrologic systems convert precipitation into runoff and groundwater flow.</a:t>
          </a:r>
        </a:p>
      </dgm:t>
    </dgm:pt>
    <dgm:pt modelId="{2352CD0A-C87C-4801-9C4E-DD8BFAD485CE}" type="parTrans" cxnId="{1DE9C878-D2B4-4453-9AB7-388E4F638C2C}">
      <dgm:prSet/>
      <dgm:spPr/>
      <dgm:t>
        <a:bodyPr/>
        <a:lstStyle/>
        <a:p>
          <a:endParaRPr lang="en-US"/>
        </a:p>
      </dgm:t>
    </dgm:pt>
    <dgm:pt modelId="{07D48B03-5DE4-459B-8E4B-670BFEDBE51F}" type="sibTrans" cxnId="{1DE9C878-D2B4-4453-9AB7-388E4F638C2C}">
      <dgm:prSet/>
      <dgm:spPr/>
      <dgm:t>
        <a:bodyPr/>
        <a:lstStyle/>
        <a:p>
          <a:endParaRPr lang="en-US"/>
        </a:p>
      </dgm:t>
    </dgm:pt>
    <dgm:pt modelId="{FD9E7EF2-D3F3-49C9-BD02-E40B358F0C35}">
      <dgm:prSet/>
      <dgm:spPr/>
      <dgm:t>
        <a:bodyPr/>
        <a:lstStyle/>
        <a:p>
          <a:r>
            <a:rPr lang="en-US" dirty="0"/>
            <a:t>• Basic water balance: P = Q + E + ΔS.</a:t>
          </a:r>
        </a:p>
      </dgm:t>
    </dgm:pt>
    <dgm:pt modelId="{610D4ACA-5D9C-402F-8C27-076CF89EDB49}" type="parTrans" cxnId="{CC59BC11-A84F-44F3-BEBF-68E3229B5FBB}">
      <dgm:prSet/>
      <dgm:spPr/>
      <dgm:t>
        <a:bodyPr/>
        <a:lstStyle/>
        <a:p>
          <a:endParaRPr lang="en-US"/>
        </a:p>
      </dgm:t>
    </dgm:pt>
    <dgm:pt modelId="{BC5209C5-D55D-4B46-B528-C9BB53408B91}" type="sibTrans" cxnId="{CC59BC11-A84F-44F3-BEBF-68E3229B5FBB}">
      <dgm:prSet/>
      <dgm:spPr/>
      <dgm:t>
        <a:bodyPr/>
        <a:lstStyle/>
        <a:p>
          <a:endParaRPr lang="en-US"/>
        </a:p>
      </dgm:t>
    </dgm:pt>
    <dgm:pt modelId="{928602BE-64F4-4DF0-9650-F38D6A12D622}">
      <dgm:prSet/>
      <dgm:spPr/>
      <dgm:t>
        <a:bodyPr/>
        <a:lstStyle/>
        <a:p>
          <a:r>
            <a:rPr lang="en-US"/>
            <a:t>• Inputs: Precipitation;</a:t>
          </a:r>
        </a:p>
      </dgm:t>
    </dgm:pt>
    <dgm:pt modelId="{471AF929-CE1D-4F87-A089-8BB0897EC7A1}" type="parTrans" cxnId="{CFC6A252-B198-4F53-BCC8-E43E6ED303B6}">
      <dgm:prSet/>
      <dgm:spPr/>
      <dgm:t>
        <a:bodyPr/>
        <a:lstStyle/>
        <a:p>
          <a:endParaRPr lang="en-US"/>
        </a:p>
      </dgm:t>
    </dgm:pt>
    <dgm:pt modelId="{E5EE1E8E-E54E-40EF-96F7-E3019278E1C9}" type="sibTrans" cxnId="{CFC6A252-B198-4F53-BCC8-E43E6ED303B6}">
      <dgm:prSet/>
      <dgm:spPr/>
      <dgm:t>
        <a:bodyPr/>
        <a:lstStyle/>
        <a:p>
          <a:endParaRPr lang="en-US"/>
        </a:p>
      </dgm:t>
    </dgm:pt>
    <dgm:pt modelId="{0872C6D3-F1B5-4A6B-A277-1BBC510FDD29}">
      <dgm:prSet/>
      <dgm:spPr/>
      <dgm:t>
        <a:bodyPr/>
        <a:lstStyle/>
        <a:p>
          <a:r>
            <a:rPr lang="en-US"/>
            <a:t>Outputs: Evapotranspiration and Runoff; </a:t>
          </a:r>
        </a:p>
      </dgm:t>
    </dgm:pt>
    <dgm:pt modelId="{072E53FB-EA2D-4874-99FE-9D58CAA8EDC4}" type="parTrans" cxnId="{2CEFA9D4-3FCD-4A22-828E-CD3AAD1D0ADE}">
      <dgm:prSet/>
      <dgm:spPr/>
      <dgm:t>
        <a:bodyPr/>
        <a:lstStyle/>
        <a:p>
          <a:endParaRPr lang="en-US"/>
        </a:p>
      </dgm:t>
    </dgm:pt>
    <dgm:pt modelId="{35152CCE-6621-465D-BD1C-4E70AA69A809}" type="sibTrans" cxnId="{2CEFA9D4-3FCD-4A22-828E-CD3AAD1D0ADE}">
      <dgm:prSet/>
      <dgm:spPr/>
      <dgm:t>
        <a:bodyPr/>
        <a:lstStyle/>
        <a:p>
          <a:endParaRPr lang="en-US"/>
        </a:p>
      </dgm:t>
    </dgm:pt>
    <dgm:pt modelId="{A2AC7CA7-B9C0-4ED8-9FEF-6FFADC0C5245}">
      <dgm:prSet/>
      <dgm:spPr/>
      <dgm:t>
        <a:bodyPr/>
        <a:lstStyle/>
        <a:p>
          <a:r>
            <a:rPr lang="en-US"/>
            <a:t>Storage: Soil and Groundwater.</a:t>
          </a:r>
        </a:p>
      </dgm:t>
    </dgm:pt>
    <dgm:pt modelId="{D1305F90-D609-4205-A00D-503B88D82787}" type="parTrans" cxnId="{D6DADBD1-0C38-4532-AB41-9520F73E969E}">
      <dgm:prSet/>
      <dgm:spPr/>
      <dgm:t>
        <a:bodyPr/>
        <a:lstStyle/>
        <a:p>
          <a:endParaRPr lang="en-US"/>
        </a:p>
      </dgm:t>
    </dgm:pt>
    <dgm:pt modelId="{61BCE2F3-02FC-45DE-B354-57E7838579F5}" type="sibTrans" cxnId="{D6DADBD1-0C38-4532-AB41-9520F73E969E}">
      <dgm:prSet/>
      <dgm:spPr/>
      <dgm:t>
        <a:bodyPr/>
        <a:lstStyle/>
        <a:p>
          <a:endParaRPr lang="en-US"/>
        </a:p>
      </dgm:t>
    </dgm:pt>
    <dgm:pt modelId="{350D70D0-06CA-485A-A279-3E0F08C12DA6}">
      <dgm:prSet/>
      <dgm:spPr/>
      <dgm:t>
        <a:bodyPr/>
        <a:lstStyle/>
        <a:p>
          <a:r>
            <a:rPr lang="en-US"/>
            <a:t>• Used for watershed, reservoir, and climate modeling.</a:t>
          </a:r>
        </a:p>
      </dgm:t>
    </dgm:pt>
    <dgm:pt modelId="{C961E676-E574-4D3A-A778-78E86308B89E}" type="parTrans" cxnId="{66DEB611-6ED6-43BB-9737-1983191A643E}">
      <dgm:prSet/>
      <dgm:spPr/>
      <dgm:t>
        <a:bodyPr/>
        <a:lstStyle/>
        <a:p>
          <a:endParaRPr lang="en-US"/>
        </a:p>
      </dgm:t>
    </dgm:pt>
    <dgm:pt modelId="{C5408DB1-54E8-4E43-856F-31E73A69B37A}" type="sibTrans" cxnId="{66DEB611-6ED6-43BB-9737-1983191A643E}">
      <dgm:prSet/>
      <dgm:spPr/>
      <dgm:t>
        <a:bodyPr/>
        <a:lstStyle/>
        <a:p>
          <a:endParaRPr lang="en-US"/>
        </a:p>
      </dgm:t>
    </dgm:pt>
    <dgm:pt modelId="{808BBAA2-48BF-4D55-8DB3-ABBB53B13F61}" type="pres">
      <dgm:prSet presAssocID="{F6D03C35-31BE-4906-B951-F4ED5EBB193F}" presName="vert0" presStyleCnt="0">
        <dgm:presLayoutVars>
          <dgm:dir/>
          <dgm:animOne val="branch"/>
          <dgm:animLvl val="lvl"/>
        </dgm:presLayoutVars>
      </dgm:prSet>
      <dgm:spPr/>
    </dgm:pt>
    <dgm:pt modelId="{9CFA0559-5C3C-4253-B749-91025C61E7AC}" type="pres">
      <dgm:prSet presAssocID="{DBBB1FFF-5451-45D3-AE42-BBC84E067510}" presName="thickLine" presStyleLbl="alignNode1" presStyleIdx="0" presStyleCnt="6"/>
      <dgm:spPr/>
    </dgm:pt>
    <dgm:pt modelId="{B04EE0F1-A236-42B7-9FE8-65C8546112D4}" type="pres">
      <dgm:prSet presAssocID="{DBBB1FFF-5451-45D3-AE42-BBC84E067510}" presName="horz1" presStyleCnt="0"/>
      <dgm:spPr/>
    </dgm:pt>
    <dgm:pt modelId="{6CAC9AB1-AC0C-40AB-BD77-2EC7805A34F2}" type="pres">
      <dgm:prSet presAssocID="{DBBB1FFF-5451-45D3-AE42-BBC84E067510}" presName="tx1" presStyleLbl="revTx" presStyleIdx="0" presStyleCnt="6"/>
      <dgm:spPr/>
    </dgm:pt>
    <dgm:pt modelId="{C2200958-0D66-4732-ABC7-8FC01186440D}" type="pres">
      <dgm:prSet presAssocID="{DBBB1FFF-5451-45D3-AE42-BBC84E067510}" presName="vert1" presStyleCnt="0"/>
      <dgm:spPr/>
    </dgm:pt>
    <dgm:pt modelId="{AB1EF8E7-5843-49A7-A40A-C9AEF6D68B36}" type="pres">
      <dgm:prSet presAssocID="{FD9E7EF2-D3F3-49C9-BD02-E40B358F0C35}" presName="thickLine" presStyleLbl="alignNode1" presStyleIdx="1" presStyleCnt="6"/>
      <dgm:spPr/>
    </dgm:pt>
    <dgm:pt modelId="{9A7D8BCB-9362-4220-B5CE-FE54D5C80224}" type="pres">
      <dgm:prSet presAssocID="{FD9E7EF2-D3F3-49C9-BD02-E40B358F0C35}" presName="horz1" presStyleCnt="0"/>
      <dgm:spPr/>
    </dgm:pt>
    <dgm:pt modelId="{7B8762C3-A856-4E8D-90DB-7D082CEFB474}" type="pres">
      <dgm:prSet presAssocID="{FD9E7EF2-D3F3-49C9-BD02-E40B358F0C35}" presName="tx1" presStyleLbl="revTx" presStyleIdx="1" presStyleCnt="6"/>
      <dgm:spPr/>
    </dgm:pt>
    <dgm:pt modelId="{760BF819-75CA-4DAE-9C2B-7B57FA435CA7}" type="pres">
      <dgm:prSet presAssocID="{FD9E7EF2-D3F3-49C9-BD02-E40B358F0C35}" presName="vert1" presStyleCnt="0"/>
      <dgm:spPr/>
    </dgm:pt>
    <dgm:pt modelId="{64F52AAE-439B-4D1A-A7EB-E72FE03BFC50}" type="pres">
      <dgm:prSet presAssocID="{928602BE-64F4-4DF0-9650-F38D6A12D622}" presName="thickLine" presStyleLbl="alignNode1" presStyleIdx="2" presStyleCnt="6"/>
      <dgm:spPr/>
    </dgm:pt>
    <dgm:pt modelId="{5EC83395-C668-4B5C-93A2-F19C79778A53}" type="pres">
      <dgm:prSet presAssocID="{928602BE-64F4-4DF0-9650-F38D6A12D622}" presName="horz1" presStyleCnt="0"/>
      <dgm:spPr/>
    </dgm:pt>
    <dgm:pt modelId="{DF10EBB8-2E25-4289-8D87-07BC49503217}" type="pres">
      <dgm:prSet presAssocID="{928602BE-64F4-4DF0-9650-F38D6A12D622}" presName="tx1" presStyleLbl="revTx" presStyleIdx="2" presStyleCnt="6"/>
      <dgm:spPr/>
    </dgm:pt>
    <dgm:pt modelId="{87B2A22C-F2EE-4C13-BE54-F9A92791BA82}" type="pres">
      <dgm:prSet presAssocID="{928602BE-64F4-4DF0-9650-F38D6A12D622}" presName="vert1" presStyleCnt="0"/>
      <dgm:spPr/>
    </dgm:pt>
    <dgm:pt modelId="{4A4F93F6-9068-47EC-8C80-66B05F4A4D30}" type="pres">
      <dgm:prSet presAssocID="{0872C6D3-F1B5-4A6B-A277-1BBC510FDD29}" presName="thickLine" presStyleLbl="alignNode1" presStyleIdx="3" presStyleCnt="6"/>
      <dgm:spPr/>
    </dgm:pt>
    <dgm:pt modelId="{C8080106-8180-4F41-8DA4-A2EC1BB1D3DA}" type="pres">
      <dgm:prSet presAssocID="{0872C6D3-F1B5-4A6B-A277-1BBC510FDD29}" presName="horz1" presStyleCnt="0"/>
      <dgm:spPr/>
    </dgm:pt>
    <dgm:pt modelId="{A193D71D-6A15-4F52-B066-B263F0A9C3B9}" type="pres">
      <dgm:prSet presAssocID="{0872C6D3-F1B5-4A6B-A277-1BBC510FDD29}" presName="tx1" presStyleLbl="revTx" presStyleIdx="3" presStyleCnt="6"/>
      <dgm:spPr/>
    </dgm:pt>
    <dgm:pt modelId="{A43EB93B-3204-4736-B3CB-FF8D978D47AE}" type="pres">
      <dgm:prSet presAssocID="{0872C6D3-F1B5-4A6B-A277-1BBC510FDD29}" presName="vert1" presStyleCnt="0"/>
      <dgm:spPr/>
    </dgm:pt>
    <dgm:pt modelId="{6D59F883-0F1C-4E23-85FC-FFC505E43BED}" type="pres">
      <dgm:prSet presAssocID="{A2AC7CA7-B9C0-4ED8-9FEF-6FFADC0C5245}" presName="thickLine" presStyleLbl="alignNode1" presStyleIdx="4" presStyleCnt="6"/>
      <dgm:spPr/>
    </dgm:pt>
    <dgm:pt modelId="{CDB50869-B463-474C-89A4-CE0B030B6810}" type="pres">
      <dgm:prSet presAssocID="{A2AC7CA7-B9C0-4ED8-9FEF-6FFADC0C5245}" presName="horz1" presStyleCnt="0"/>
      <dgm:spPr/>
    </dgm:pt>
    <dgm:pt modelId="{654E0976-6157-4081-9471-77D8BD57524F}" type="pres">
      <dgm:prSet presAssocID="{A2AC7CA7-B9C0-4ED8-9FEF-6FFADC0C5245}" presName="tx1" presStyleLbl="revTx" presStyleIdx="4" presStyleCnt="6"/>
      <dgm:spPr/>
    </dgm:pt>
    <dgm:pt modelId="{FEDBAEEA-963F-4E08-91BC-BCB0B916E93B}" type="pres">
      <dgm:prSet presAssocID="{A2AC7CA7-B9C0-4ED8-9FEF-6FFADC0C5245}" presName="vert1" presStyleCnt="0"/>
      <dgm:spPr/>
    </dgm:pt>
    <dgm:pt modelId="{0E846D2A-7811-43D9-8C92-BF5BEFBE05BE}" type="pres">
      <dgm:prSet presAssocID="{350D70D0-06CA-485A-A279-3E0F08C12DA6}" presName="thickLine" presStyleLbl="alignNode1" presStyleIdx="5" presStyleCnt="6"/>
      <dgm:spPr/>
    </dgm:pt>
    <dgm:pt modelId="{45A4BCAE-6B07-49F8-BD0F-4BB9B560939C}" type="pres">
      <dgm:prSet presAssocID="{350D70D0-06CA-485A-A279-3E0F08C12DA6}" presName="horz1" presStyleCnt="0"/>
      <dgm:spPr/>
    </dgm:pt>
    <dgm:pt modelId="{F0711350-078C-4A90-AA4E-9920D6BA138C}" type="pres">
      <dgm:prSet presAssocID="{350D70D0-06CA-485A-A279-3E0F08C12DA6}" presName="tx1" presStyleLbl="revTx" presStyleIdx="5" presStyleCnt="6"/>
      <dgm:spPr/>
    </dgm:pt>
    <dgm:pt modelId="{7B9C520E-43CA-48C4-97C3-36DAE2B7B92F}" type="pres">
      <dgm:prSet presAssocID="{350D70D0-06CA-485A-A279-3E0F08C12DA6}" presName="vert1" presStyleCnt="0"/>
      <dgm:spPr/>
    </dgm:pt>
  </dgm:ptLst>
  <dgm:cxnLst>
    <dgm:cxn modelId="{66DEB611-6ED6-43BB-9737-1983191A643E}" srcId="{F6D03C35-31BE-4906-B951-F4ED5EBB193F}" destId="{350D70D0-06CA-485A-A279-3E0F08C12DA6}" srcOrd="5" destOrd="0" parTransId="{C961E676-E574-4D3A-A778-78E86308B89E}" sibTransId="{C5408DB1-54E8-4E43-856F-31E73A69B37A}"/>
    <dgm:cxn modelId="{CC59BC11-A84F-44F3-BEBF-68E3229B5FBB}" srcId="{F6D03C35-31BE-4906-B951-F4ED5EBB193F}" destId="{FD9E7EF2-D3F3-49C9-BD02-E40B358F0C35}" srcOrd="1" destOrd="0" parTransId="{610D4ACA-5D9C-402F-8C27-076CF89EDB49}" sibTransId="{BC5209C5-D55D-4B46-B528-C9BB53408B91}"/>
    <dgm:cxn modelId="{02A4CB29-4D7E-426F-B484-46747F13F616}" type="presOf" srcId="{350D70D0-06CA-485A-A279-3E0F08C12DA6}" destId="{F0711350-078C-4A90-AA4E-9920D6BA138C}" srcOrd="0" destOrd="0" presId="urn:microsoft.com/office/officeart/2008/layout/LinedList"/>
    <dgm:cxn modelId="{CFC6A252-B198-4F53-BCC8-E43E6ED303B6}" srcId="{F6D03C35-31BE-4906-B951-F4ED5EBB193F}" destId="{928602BE-64F4-4DF0-9650-F38D6A12D622}" srcOrd="2" destOrd="0" parTransId="{471AF929-CE1D-4F87-A089-8BB0897EC7A1}" sibTransId="{E5EE1E8E-E54E-40EF-96F7-E3019278E1C9}"/>
    <dgm:cxn modelId="{3AD13474-ED54-4884-AB71-825D7CC13629}" type="presOf" srcId="{928602BE-64F4-4DF0-9650-F38D6A12D622}" destId="{DF10EBB8-2E25-4289-8D87-07BC49503217}" srcOrd="0" destOrd="0" presId="urn:microsoft.com/office/officeart/2008/layout/LinedList"/>
    <dgm:cxn modelId="{1DE9C878-D2B4-4453-9AB7-388E4F638C2C}" srcId="{F6D03C35-31BE-4906-B951-F4ED5EBB193F}" destId="{DBBB1FFF-5451-45D3-AE42-BBC84E067510}" srcOrd="0" destOrd="0" parTransId="{2352CD0A-C87C-4801-9C4E-DD8BFAD485CE}" sibTransId="{07D48B03-5DE4-459B-8E4B-670BFEDBE51F}"/>
    <dgm:cxn modelId="{375FA388-143E-4D47-998A-A26C6538B75A}" type="presOf" srcId="{DBBB1FFF-5451-45D3-AE42-BBC84E067510}" destId="{6CAC9AB1-AC0C-40AB-BD77-2EC7805A34F2}" srcOrd="0" destOrd="0" presId="urn:microsoft.com/office/officeart/2008/layout/LinedList"/>
    <dgm:cxn modelId="{169FEB98-0F33-49A9-BBCC-950A2C708969}" type="presOf" srcId="{F6D03C35-31BE-4906-B951-F4ED5EBB193F}" destId="{808BBAA2-48BF-4D55-8DB3-ABBB53B13F61}" srcOrd="0" destOrd="0" presId="urn:microsoft.com/office/officeart/2008/layout/LinedList"/>
    <dgm:cxn modelId="{2077F8A7-7030-4673-9103-39B5B9A08156}" type="presOf" srcId="{A2AC7CA7-B9C0-4ED8-9FEF-6FFADC0C5245}" destId="{654E0976-6157-4081-9471-77D8BD57524F}" srcOrd="0" destOrd="0" presId="urn:microsoft.com/office/officeart/2008/layout/LinedList"/>
    <dgm:cxn modelId="{681F4DCF-2CBB-4B2F-AC43-BE632D016ADC}" type="presOf" srcId="{FD9E7EF2-D3F3-49C9-BD02-E40B358F0C35}" destId="{7B8762C3-A856-4E8D-90DB-7D082CEFB474}" srcOrd="0" destOrd="0" presId="urn:microsoft.com/office/officeart/2008/layout/LinedList"/>
    <dgm:cxn modelId="{D6DADBD1-0C38-4532-AB41-9520F73E969E}" srcId="{F6D03C35-31BE-4906-B951-F4ED5EBB193F}" destId="{A2AC7CA7-B9C0-4ED8-9FEF-6FFADC0C5245}" srcOrd="4" destOrd="0" parTransId="{D1305F90-D609-4205-A00D-503B88D82787}" sibTransId="{61BCE2F3-02FC-45DE-B354-57E7838579F5}"/>
    <dgm:cxn modelId="{2CEFA9D4-3FCD-4A22-828E-CD3AAD1D0ADE}" srcId="{F6D03C35-31BE-4906-B951-F4ED5EBB193F}" destId="{0872C6D3-F1B5-4A6B-A277-1BBC510FDD29}" srcOrd="3" destOrd="0" parTransId="{072E53FB-EA2D-4874-99FE-9D58CAA8EDC4}" sibTransId="{35152CCE-6621-465D-BD1C-4E70AA69A809}"/>
    <dgm:cxn modelId="{736C4BD9-605F-46B7-9B8F-9DE27EFC96C1}" type="presOf" srcId="{0872C6D3-F1B5-4A6B-A277-1BBC510FDD29}" destId="{A193D71D-6A15-4F52-B066-B263F0A9C3B9}" srcOrd="0" destOrd="0" presId="urn:microsoft.com/office/officeart/2008/layout/LinedList"/>
    <dgm:cxn modelId="{294D039D-4A72-4781-85D4-2CA9CC3FE176}" type="presParOf" srcId="{808BBAA2-48BF-4D55-8DB3-ABBB53B13F61}" destId="{9CFA0559-5C3C-4253-B749-91025C61E7AC}" srcOrd="0" destOrd="0" presId="urn:microsoft.com/office/officeart/2008/layout/LinedList"/>
    <dgm:cxn modelId="{EAEDF7E1-8629-4357-BC1A-33E77B6BAC0D}" type="presParOf" srcId="{808BBAA2-48BF-4D55-8DB3-ABBB53B13F61}" destId="{B04EE0F1-A236-42B7-9FE8-65C8546112D4}" srcOrd="1" destOrd="0" presId="urn:microsoft.com/office/officeart/2008/layout/LinedList"/>
    <dgm:cxn modelId="{8ACB2CB4-C67A-4E7F-8CD0-4F3746C6542B}" type="presParOf" srcId="{B04EE0F1-A236-42B7-9FE8-65C8546112D4}" destId="{6CAC9AB1-AC0C-40AB-BD77-2EC7805A34F2}" srcOrd="0" destOrd="0" presId="urn:microsoft.com/office/officeart/2008/layout/LinedList"/>
    <dgm:cxn modelId="{F9323486-5BE1-4527-A76D-BA801D8D8F7D}" type="presParOf" srcId="{B04EE0F1-A236-42B7-9FE8-65C8546112D4}" destId="{C2200958-0D66-4732-ABC7-8FC01186440D}" srcOrd="1" destOrd="0" presId="urn:microsoft.com/office/officeart/2008/layout/LinedList"/>
    <dgm:cxn modelId="{29EE0AD9-D998-4E0E-AE76-A1B5D77EE851}" type="presParOf" srcId="{808BBAA2-48BF-4D55-8DB3-ABBB53B13F61}" destId="{AB1EF8E7-5843-49A7-A40A-C9AEF6D68B36}" srcOrd="2" destOrd="0" presId="urn:microsoft.com/office/officeart/2008/layout/LinedList"/>
    <dgm:cxn modelId="{E1392D22-AF5D-4B58-BD42-D02B7DE47A53}" type="presParOf" srcId="{808BBAA2-48BF-4D55-8DB3-ABBB53B13F61}" destId="{9A7D8BCB-9362-4220-B5CE-FE54D5C80224}" srcOrd="3" destOrd="0" presId="urn:microsoft.com/office/officeart/2008/layout/LinedList"/>
    <dgm:cxn modelId="{1C1386B4-77EF-425C-9431-DD694DCB0F0E}" type="presParOf" srcId="{9A7D8BCB-9362-4220-B5CE-FE54D5C80224}" destId="{7B8762C3-A856-4E8D-90DB-7D082CEFB474}" srcOrd="0" destOrd="0" presId="urn:microsoft.com/office/officeart/2008/layout/LinedList"/>
    <dgm:cxn modelId="{D1035F1C-B003-40FB-8758-BDE22FB07521}" type="presParOf" srcId="{9A7D8BCB-9362-4220-B5CE-FE54D5C80224}" destId="{760BF819-75CA-4DAE-9C2B-7B57FA435CA7}" srcOrd="1" destOrd="0" presId="urn:microsoft.com/office/officeart/2008/layout/LinedList"/>
    <dgm:cxn modelId="{89594169-5BB0-48CA-A6B8-E313A2467EC1}" type="presParOf" srcId="{808BBAA2-48BF-4D55-8DB3-ABBB53B13F61}" destId="{64F52AAE-439B-4D1A-A7EB-E72FE03BFC50}" srcOrd="4" destOrd="0" presId="urn:microsoft.com/office/officeart/2008/layout/LinedList"/>
    <dgm:cxn modelId="{8C71A8B5-088B-42FB-AFFB-8724F3FB2EE9}" type="presParOf" srcId="{808BBAA2-48BF-4D55-8DB3-ABBB53B13F61}" destId="{5EC83395-C668-4B5C-93A2-F19C79778A53}" srcOrd="5" destOrd="0" presId="urn:microsoft.com/office/officeart/2008/layout/LinedList"/>
    <dgm:cxn modelId="{A07D7F2F-C3CE-4744-A55E-0D3250AB782A}" type="presParOf" srcId="{5EC83395-C668-4B5C-93A2-F19C79778A53}" destId="{DF10EBB8-2E25-4289-8D87-07BC49503217}" srcOrd="0" destOrd="0" presId="urn:microsoft.com/office/officeart/2008/layout/LinedList"/>
    <dgm:cxn modelId="{C2E34597-D8CD-475D-B1AA-40453EC5F23A}" type="presParOf" srcId="{5EC83395-C668-4B5C-93A2-F19C79778A53}" destId="{87B2A22C-F2EE-4C13-BE54-F9A92791BA82}" srcOrd="1" destOrd="0" presId="urn:microsoft.com/office/officeart/2008/layout/LinedList"/>
    <dgm:cxn modelId="{BC64095D-2CDA-47C8-A4A0-7A92B3511EEE}" type="presParOf" srcId="{808BBAA2-48BF-4D55-8DB3-ABBB53B13F61}" destId="{4A4F93F6-9068-47EC-8C80-66B05F4A4D30}" srcOrd="6" destOrd="0" presId="urn:microsoft.com/office/officeart/2008/layout/LinedList"/>
    <dgm:cxn modelId="{0E56660B-FE35-4911-A085-5B305D919260}" type="presParOf" srcId="{808BBAA2-48BF-4D55-8DB3-ABBB53B13F61}" destId="{C8080106-8180-4F41-8DA4-A2EC1BB1D3DA}" srcOrd="7" destOrd="0" presId="urn:microsoft.com/office/officeart/2008/layout/LinedList"/>
    <dgm:cxn modelId="{2BDA012F-8233-44DF-84D3-780ACC022B68}" type="presParOf" srcId="{C8080106-8180-4F41-8DA4-A2EC1BB1D3DA}" destId="{A193D71D-6A15-4F52-B066-B263F0A9C3B9}" srcOrd="0" destOrd="0" presId="urn:microsoft.com/office/officeart/2008/layout/LinedList"/>
    <dgm:cxn modelId="{894E7E06-E932-4C93-8439-0176620E06FE}" type="presParOf" srcId="{C8080106-8180-4F41-8DA4-A2EC1BB1D3DA}" destId="{A43EB93B-3204-4736-B3CB-FF8D978D47AE}" srcOrd="1" destOrd="0" presId="urn:microsoft.com/office/officeart/2008/layout/LinedList"/>
    <dgm:cxn modelId="{085F203B-614A-4462-8FD1-1CC809E5FE96}" type="presParOf" srcId="{808BBAA2-48BF-4D55-8DB3-ABBB53B13F61}" destId="{6D59F883-0F1C-4E23-85FC-FFC505E43BED}" srcOrd="8" destOrd="0" presId="urn:microsoft.com/office/officeart/2008/layout/LinedList"/>
    <dgm:cxn modelId="{F5811398-0A07-47DD-9DE8-7C9349EF0C72}" type="presParOf" srcId="{808BBAA2-48BF-4D55-8DB3-ABBB53B13F61}" destId="{CDB50869-B463-474C-89A4-CE0B030B6810}" srcOrd="9" destOrd="0" presId="urn:microsoft.com/office/officeart/2008/layout/LinedList"/>
    <dgm:cxn modelId="{E885DC7F-3620-4352-A777-CCCA1451551A}" type="presParOf" srcId="{CDB50869-B463-474C-89A4-CE0B030B6810}" destId="{654E0976-6157-4081-9471-77D8BD57524F}" srcOrd="0" destOrd="0" presId="urn:microsoft.com/office/officeart/2008/layout/LinedList"/>
    <dgm:cxn modelId="{CF86A754-5845-4DC1-972F-47E7339C954B}" type="presParOf" srcId="{CDB50869-B463-474C-89A4-CE0B030B6810}" destId="{FEDBAEEA-963F-4E08-91BC-BCB0B916E93B}" srcOrd="1" destOrd="0" presId="urn:microsoft.com/office/officeart/2008/layout/LinedList"/>
    <dgm:cxn modelId="{BFFDA227-6D2A-440C-A472-A0E9E6C19C2F}" type="presParOf" srcId="{808BBAA2-48BF-4D55-8DB3-ABBB53B13F61}" destId="{0E846D2A-7811-43D9-8C92-BF5BEFBE05BE}" srcOrd="10" destOrd="0" presId="urn:microsoft.com/office/officeart/2008/layout/LinedList"/>
    <dgm:cxn modelId="{551DB98A-D65B-4570-8A66-353C430A638D}" type="presParOf" srcId="{808BBAA2-48BF-4D55-8DB3-ABBB53B13F61}" destId="{45A4BCAE-6B07-49F8-BD0F-4BB9B560939C}" srcOrd="11" destOrd="0" presId="urn:microsoft.com/office/officeart/2008/layout/LinedList"/>
    <dgm:cxn modelId="{E2FF017D-A290-40D3-8B5D-378EBA09E66A}" type="presParOf" srcId="{45A4BCAE-6B07-49F8-BD0F-4BB9B560939C}" destId="{F0711350-078C-4A90-AA4E-9920D6BA138C}" srcOrd="0" destOrd="0" presId="urn:microsoft.com/office/officeart/2008/layout/LinedList"/>
    <dgm:cxn modelId="{803814E3-95DD-4852-A779-B5D420272972}" type="presParOf" srcId="{45A4BCAE-6B07-49F8-BD0F-4BB9B560939C}" destId="{7B9C520E-43CA-48C4-97C3-36DAE2B7B9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05257-A48B-4EF5-9E1C-A3001DD7640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916884-99C4-495A-8807-BB1CADB43CD8}">
      <dgm:prSet/>
      <dgm:spPr/>
      <dgm:t>
        <a:bodyPr/>
        <a:lstStyle/>
        <a:p>
          <a:r>
            <a:rPr lang="en-US"/>
            <a:t>• Precipitation includes rainfall, snow, sleet, and hail.</a:t>
          </a:r>
        </a:p>
      </dgm:t>
    </dgm:pt>
    <dgm:pt modelId="{A2C29244-67DF-4AD6-B7C1-429A27479AFF}" type="parTrans" cxnId="{2E75BB58-3C80-4038-9AAF-BECB53811487}">
      <dgm:prSet/>
      <dgm:spPr/>
      <dgm:t>
        <a:bodyPr/>
        <a:lstStyle/>
        <a:p>
          <a:endParaRPr lang="en-US"/>
        </a:p>
      </dgm:t>
    </dgm:pt>
    <dgm:pt modelId="{DBFF3BF5-8F0E-4787-AB4C-3DF5DC818F01}" type="sibTrans" cxnId="{2E75BB58-3C80-4038-9AAF-BECB53811487}">
      <dgm:prSet/>
      <dgm:spPr/>
      <dgm:t>
        <a:bodyPr/>
        <a:lstStyle/>
        <a:p>
          <a:endParaRPr lang="en-US"/>
        </a:p>
      </dgm:t>
    </dgm:pt>
    <dgm:pt modelId="{BC1D05EB-3046-4F3F-BFA5-90A667427BE8}">
      <dgm:prSet/>
      <dgm:spPr/>
      <dgm:t>
        <a:bodyPr/>
        <a:lstStyle/>
        <a:p>
          <a:r>
            <a:rPr lang="en-US"/>
            <a:t>• Mechanisms: orographic uplift, frontal uplift, and convective lifting.</a:t>
          </a:r>
        </a:p>
      </dgm:t>
    </dgm:pt>
    <dgm:pt modelId="{771F3A8A-38D3-4B74-AA6A-D49A7AFE5BF9}" type="parTrans" cxnId="{0DA5AC48-0D7E-4BC8-BFE6-9B33D891D2D6}">
      <dgm:prSet/>
      <dgm:spPr/>
      <dgm:t>
        <a:bodyPr/>
        <a:lstStyle/>
        <a:p>
          <a:endParaRPr lang="en-US"/>
        </a:p>
      </dgm:t>
    </dgm:pt>
    <dgm:pt modelId="{8840637A-71BF-472F-89EB-D4D0B776C65D}" type="sibTrans" cxnId="{0DA5AC48-0D7E-4BC8-BFE6-9B33D891D2D6}">
      <dgm:prSet/>
      <dgm:spPr/>
      <dgm:t>
        <a:bodyPr/>
        <a:lstStyle/>
        <a:p>
          <a:endParaRPr lang="en-US"/>
        </a:p>
      </dgm:t>
    </dgm:pt>
    <dgm:pt modelId="{9046F730-D3C9-42ED-8C73-FFE19549BE78}">
      <dgm:prSet/>
      <dgm:spPr/>
      <dgm:t>
        <a:bodyPr/>
        <a:lstStyle/>
        <a:p>
          <a:r>
            <a:rPr lang="en-US"/>
            <a:t>• Measured using rain gauges, radar, and satellite data (GPM, TRMM).</a:t>
          </a:r>
        </a:p>
      </dgm:t>
    </dgm:pt>
    <dgm:pt modelId="{53AD0E1D-E886-40FB-BE6D-0C77AB4F53C9}" type="parTrans" cxnId="{AAF1C007-FB53-4E68-8F40-A3047315BA7E}">
      <dgm:prSet/>
      <dgm:spPr/>
      <dgm:t>
        <a:bodyPr/>
        <a:lstStyle/>
        <a:p>
          <a:endParaRPr lang="en-US"/>
        </a:p>
      </dgm:t>
    </dgm:pt>
    <dgm:pt modelId="{87D0CB75-9DE6-4C61-B5CA-B9FED6FE320E}" type="sibTrans" cxnId="{AAF1C007-FB53-4E68-8F40-A3047315BA7E}">
      <dgm:prSet/>
      <dgm:spPr/>
      <dgm:t>
        <a:bodyPr/>
        <a:lstStyle/>
        <a:p>
          <a:endParaRPr lang="en-US"/>
        </a:p>
      </dgm:t>
    </dgm:pt>
    <dgm:pt modelId="{755C6E85-993C-4020-B9F7-FD4B2BD2CB2E}">
      <dgm:prSet/>
      <dgm:spPr/>
      <dgm:t>
        <a:bodyPr/>
        <a:lstStyle/>
        <a:p>
          <a:r>
            <a:rPr lang="en-US"/>
            <a:t>• Design rainfall used in hydrologic modeling (IDF curves, PMP estimation).</a:t>
          </a:r>
        </a:p>
      </dgm:t>
    </dgm:pt>
    <dgm:pt modelId="{9FF348B5-7467-4AB2-970E-BF75AF59CD27}" type="parTrans" cxnId="{77EA23F6-FFB8-4673-9D3D-DF844D1259B4}">
      <dgm:prSet/>
      <dgm:spPr/>
      <dgm:t>
        <a:bodyPr/>
        <a:lstStyle/>
        <a:p>
          <a:endParaRPr lang="en-US"/>
        </a:p>
      </dgm:t>
    </dgm:pt>
    <dgm:pt modelId="{F3293B80-1C68-4B6D-9234-024FE29E08E0}" type="sibTrans" cxnId="{77EA23F6-FFB8-4673-9D3D-DF844D1259B4}">
      <dgm:prSet/>
      <dgm:spPr/>
      <dgm:t>
        <a:bodyPr/>
        <a:lstStyle/>
        <a:p>
          <a:endParaRPr lang="en-US"/>
        </a:p>
      </dgm:t>
    </dgm:pt>
    <dgm:pt modelId="{42796EBB-64C3-4EC4-ADC7-10D628F2A2C6}" type="pres">
      <dgm:prSet presAssocID="{40505257-A48B-4EF5-9E1C-A3001DD7640D}" presName="root" presStyleCnt="0">
        <dgm:presLayoutVars>
          <dgm:dir/>
          <dgm:resizeHandles val="exact"/>
        </dgm:presLayoutVars>
      </dgm:prSet>
      <dgm:spPr/>
    </dgm:pt>
    <dgm:pt modelId="{AF5061E3-4840-4FD2-A61A-91BE620483A3}" type="pres">
      <dgm:prSet presAssocID="{C7916884-99C4-495A-8807-BB1CADB43CD8}" presName="compNode" presStyleCnt="0"/>
      <dgm:spPr/>
    </dgm:pt>
    <dgm:pt modelId="{0892AFE1-2F81-461F-8B96-6C0033F4488B}" type="pres">
      <dgm:prSet presAssocID="{C7916884-99C4-495A-8807-BB1CADB43CD8}" presName="bgRect" presStyleLbl="bgShp" presStyleIdx="0" presStyleCnt="4"/>
      <dgm:spPr/>
    </dgm:pt>
    <dgm:pt modelId="{36E166D2-82EA-4A52-881E-75FD90190F24}" type="pres">
      <dgm:prSet presAssocID="{C7916884-99C4-495A-8807-BB1CADB43C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E15DF4CE-96AF-49AE-BAAA-C9538D45BC90}" type="pres">
      <dgm:prSet presAssocID="{C7916884-99C4-495A-8807-BB1CADB43CD8}" presName="spaceRect" presStyleCnt="0"/>
      <dgm:spPr/>
    </dgm:pt>
    <dgm:pt modelId="{05136A14-8E3B-4128-99E9-9CF14C995CE7}" type="pres">
      <dgm:prSet presAssocID="{C7916884-99C4-495A-8807-BB1CADB43CD8}" presName="parTx" presStyleLbl="revTx" presStyleIdx="0" presStyleCnt="4">
        <dgm:presLayoutVars>
          <dgm:chMax val="0"/>
          <dgm:chPref val="0"/>
        </dgm:presLayoutVars>
      </dgm:prSet>
      <dgm:spPr/>
    </dgm:pt>
    <dgm:pt modelId="{96D026FC-BA14-4BE0-8A64-8420898A1FA2}" type="pres">
      <dgm:prSet presAssocID="{DBFF3BF5-8F0E-4787-AB4C-3DF5DC818F01}" presName="sibTrans" presStyleCnt="0"/>
      <dgm:spPr/>
    </dgm:pt>
    <dgm:pt modelId="{8FF7CDB5-94CB-48A0-8983-1DACEA8311B5}" type="pres">
      <dgm:prSet presAssocID="{BC1D05EB-3046-4F3F-BFA5-90A667427BE8}" presName="compNode" presStyleCnt="0"/>
      <dgm:spPr/>
    </dgm:pt>
    <dgm:pt modelId="{D0BF229A-C3B2-47C4-B1E8-9B57F0E58524}" type="pres">
      <dgm:prSet presAssocID="{BC1D05EB-3046-4F3F-BFA5-90A667427BE8}" presName="bgRect" presStyleLbl="bgShp" presStyleIdx="1" presStyleCnt="4"/>
      <dgm:spPr/>
    </dgm:pt>
    <dgm:pt modelId="{D65D6CAF-BD4A-4534-B958-5C030D5172BE}" type="pres">
      <dgm:prSet presAssocID="{BC1D05EB-3046-4F3F-BFA5-90A667427B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nyon scene"/>
        </a:ext>
      </dgm:extLst>
    </dgm:pt>
    <dgm:pt modelId="{24AEE3DE-4FF7-4BA7-AE5C-6806AB61548D}" type="pres">
      <dgm:prSet presAssocID="{BC1D05EB-3046-4F3F-BFA5-90A667427BE8}" presName="spaceRect" presStyleCnt="0"/>
      <dgm:spPr/>
    </dgm:pt>
    <dgm:pt modelId="{D491BC92-70A8-4E1B-B41A-1EAEEE5BCC00}" type="pres">
      <dgm:prSet presAssocID="{BC1D05EB-3046-4F3F-BFA5-90A667427BE8}" presName="parTx" presStyleLbl="revTx" presStyleIdx="1" presStyleCnt="4">
        <dgm:presLayoutVars>
          <dgm:chMax val="0"/>
          <dgm:chPref val="0"/>
        </dgm:presLayoutVars>
      </dgm:prSet>
      <dgm:spPr/>
    </dgm:pt>
    <dgm:pt modelId="{3B9D7C11-4E43-4A54-AC9D-7AB8FF8759CD}" type="pres">
      <dgm:prSet presAssocID="{8840637A-71BF-472F-89EB-D4D0B776C65D}" presName="sibTrans" presStyleCnt="0"/>
      <dgm:spPr/>
    </dgm:pt>
    <dgm:pt modelId="{FFA1F84D-9D21-47F5-83FE-350BD6F20B86}" type="pres">
      <dgm:prSet presAssocID="{9046F730-D3C9-42ED-8C73-FFE19549BE78}" presName="compNode" presStyleCnt="0"/>
      <dgm:spPr/>
    </dgm:pt>
    <dgm:pt modelId="{21CEBCB9-9F88-4EF5-BEA3-89E2306DB7F6}" type="pres">
      <dgm:prSet presAssocID="{9046F730-D3C9-42ED-8C73-FFE19549BE78}" presName="bgRect" presStyleLbl="bgShp" presStyleIdx="2" presStyleCnt="4"/>
      <dgm:spPr/>
    </dgm:pt>
    <dgm:pt modelId="{C6BABBDE-ADB9-4ADD-867B-74F2394B51AE}" type="pres">
      <dgm:prSet presAssocID="{9046F730-D3C9-42ED-8C73-FFE19549BE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599C2750-4D5F-4D94-9C35-4C22919568AA}" type="pres">
      <dgm:prSet presAssocID="{9046F730-D3C9-42ED-8C73-FFE19549BE78}" presName="spaceRect" presStyleCnt="0"/>
      <dgm:spPr/>
    </dgm:pt>
    <dgm:pt modelId="{EA475762-AB67-49A8-A1C4-9A80D10DA6B4}" type="pres">
      <dgm:prSet presAssocID="{9046F730-D3C9-42ED-8C73-FFE19549BE78}" presName="parTx" presStyleLbl="revTx" presStyleIdx="2" presStyleCnt="4">
        <dgm:presLayoutVars>
          <dgm:chMax val="0"/>
          <dgm:chPref val="0"/>
        </dgm:presLayoutVars>
      </dgm:prSet>
      <dgm:spPr/>
    </dgm:pt>
    <dgm:pt modelId="{3842B4B2-0142-450B-B889-9C5A007351D0}" type="pres">
      <dgm:prSet presAssocID="{87D0CB75-9DE6-4C61-B5CA-B9FED6FE320E}" presName="sibTrans" presStyleCnt="0"/>
      <dgm:spPr/>
    </dgm:pt>
    <dgm:pt modelId="{A66B4A81-0618-4999-9AEE-639FF671F2F5}" type="pres">
      <dgm:prSet presAssocID="{755C6E85-993C-4020-B9F7-FD4B2BD2CB2E}" presName="compNode" presStyleCnt="0"/>
      <dgm:spPr/>
    </dgm:pt>
    <dgm:pt modelId="{483E4DD6-3B84-4DBD-879D-78F669EC09C3}" type="pres">
      <dgm:prSet presAssocID="{755C6E85-993C-4020-B9F7-FD4B2BD2CB2E}" presName="bgRect" presStyleLbl="bgShp" presStyleIdx="3" presStyleCnt="4"/>
      <dgm:spPr/>
    </dgm:pt>
    <dgm:pt modelId="{0B1FCE17-1280-47E5-ACC7-F88860B6462B}" type="pres">
      <dgm:prSet presAssocID="{755C6E85-993C-4020-B9F7-FD4B2BD2CB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ny scene"/>
        </a:ext>
      </dgm:extLst>
    </dgm:pt>
    <dgm:pt modelId="{0F63957A-B63B-4566-AECD-EE042A1C3A07}" type="pres">
      <dgm:prSet presAssocID="{755C6E85-993C-4020-B9F7-FD4B2BD2CB2E}" presName="spaceRect" presStyleCnt="0"/>
      <dgm:spPr/>
    </dgm:pt>
    <dgm:pt modelId="{E8C16AEB-7BF2-4E6F-A811-42395EB96F09}" type="pres">
      <dgm:prSet presAssocID="{755C6E85-993C-4020-B9F7-FD4B2BD2CB2E}" presName="parTx" presStyleLbl="revTx" presStyleIdx="3" presStyleCnt="4">
        <dgm:presLayoutVars>
          <dgm:chMax val="0"/>
          <dgm:chPref val="0"/>
        </dgm:presLayoutVars>
      </dgm:prSet>
      <dgm:spPr/>
    </dgm:pt>
  </dgm:ptLst>
  <dgm:cxnLst>
    <dgm:cxn modelId="{AAF1C007-FB53-4E68-8F40-A3047315BA7E}" srcId="{40505257-A48B-4EF5-9E1C-A3001DD7640D}" destId="{9046F730-D3C9-42ED-8C73-FFE19549BE78}" srcOrd="2" destOrd="0" parTransId="{53AD0E1D-E886-40FB-BE6D-0C77AB4F53C9}" sibTransId="{87D0CB75-9DE6-4C61-B5CA-B9FED6FE320E}"/>
    <dgm:cxn modelId="{77476F66-449D-4162-9935-87DCFA2F5D94}" type="presOf" srcId="{9046F730-D3C9-42ED-8C73-FFE19549BE78}" destId="{EA475762-AB67-49A8-A1C4-9A80D10DA6B4}" srcOrd="0" destOrd="0" presId="urn:microsoft.com/office/officeart/2018/2/layout/IconVerticalSolidList"/>
    <dgm:cxn modelId="{0DA5AC48-0D7E-4BC8-BFE6-9B33D891D2D6}" srcId="{40505257-A48B-4EF5-9E1C-A3001DD7640D}" destId="{BC1D05EB-3046-4F3F-BFA5-90A667427BE8}" srcOrd="1" destOrd="0" parTransId="{771F3A8A-38D3-4B74-AA6A-D49A7AFE5BF9}" sibTransId="{8840637A-71BF-472F-89EB-D4D0B776C65D}"/>
    <dgm:cxn modelId="{42765150-072C-4AC5-BC06-A2C07EE0B064}" type="presOf" srcId="{BC1D05EB-3046-4F3F-BFA5-90A667427BE8}" destId="{D491BC92-70A8-4E1B-B41A-1EAEEE5BCC00}" srcOrd="0" destOrd="0" presId="urn:microsoft.com/office/officeart/2018/2/layout/IconVerticalSolidList"/>
    <dgm:cxn modelId="{50923A71-3937-4F91-B1F3-F8CDFE7E367B}" type="presOf" srcId="{40505257-A48B-4EF5-9E1C-A3001DD7640D}" destId="{42796EBB-64C3-4EC4-ADC7-10D628F2A2C6}" srcOrd="0" destOrd="0" presId="urn:microsoft.com/office/officeart/2018/2/layout/IconVerticalSolidList"/>
    <dgm:cxn modelId="{2E75BB58-3C80-4038-9AAF-BECB53811487}" srcId="{40505257-A48B-4EF5-9E1C-A3001DD7640D}" destId="{C7916884-99C4-495A-8807-BB1CADB43CD8}" srcOrd="0" destOrd="0" parTransId="{A2C29244-67DF-4AD6-B7C1-429A27479AFF}" sibTransId="{DBFF3BF5-8F0E-4787-AB4C-3DF5DC818F01}"/>
    <dgm:cxn modelId="{91319D92-C333-4202-B00F-FDC3B7315BB1}" type="presOf" srcId="{C7916884-99C4-495A-8807-BB1CADB43CD8}" destId="{05136A14-8E3B-4128-99E9-9CF14C995CE7}" srcOrd="0" destOrd="0" presId="urn:microsoft.com/office/officeart/2018/2/layout/IconVerticalSolidList"/>
    <dgm:cxn modelId="{78F9FCA7-0651-420F-9657-C718282AE319}" type="presOf" srcId="{755C6E85-993C-4020-B9F7-FD4B2BD2CB2E}" destId="{E8C16AEB-7BF2-4E6F-A811-42395EB96F09}" srcOrd="0" destOrd="0" presId="urn:microsoft.com/office/officeart/2018/2/layout/IconVerticalSolidList"/>
    <dgm:cxn modelId="{77EA23F6-FFB8-4673-9D3D-DF844D1259B4}" srcId="{40505257-A48B-4EF5-9E1C-A3001DD7640D}" destId="{755C6E85-993C-4020-B9F7-FD4B2BD2CB2E}" srcOrd="3" destOrd="0" parTransId="{9FF348B5-7467-4AB2-970E-BF75AF59CD27}" sibTransId="{F3293B80-1C68-4B6D-9234-024FE29E08E0}"/>
    <dgm:cxn modelId="{2FF0FB65-C3B3-4D5C-BAD1-8AB796D1EB93}" type="presParOf" srcId="{42796EBB-64C3-4EC4-ADC7-10D628F2A2C6}" destId="{AF5061E3-4840-4FD2-A61A-91BE620483A3}" srcOrd="0" destOrd="0" presId="urn:microsoft.com/office/officeart/2018/2/layout/IconVerticalSolidList"/>
    <dgm:cxn modelId="{B1F8D18F-A328-420E-849C-DB63903EA5B5}" type="presParOf" srcId="{AF5061E3-4840-4FD2-A61A-91BE620483A3}" destId="{0892AFE1-2F81-461F-8B96-6C0033F4488B}" srcOrd="0" destOrd="0" presId="urn:microsoft.com/office/officeart/2018/2/layout/IconVerticalSolidList"/>
    <dgm:cxn modelId="{E108AFDA-5628-4FEB-9C7F-F6E086E65D25}" type="presParOf" srcId="{AF5061E3-4840-4FD2-A61A-91BE620483A3}" destId="{36E166D2-82EA-4A52-881E-75FD90190F24}" srcOrd="1" destOrd="0" presId="urn:microsoft.com/office/officeart/2018/2/layout/IconVerticalSolidList"/>
    <dgm:cxn modelId="{F9226086-CFFF-43A7-B156-9464C111035B}" type="presParOf" srcId="{AF5061E3-4840-4FD2-A61A-91BE620483A3}" destId="{E15DF4CE-96AF-49AE-BAAA-C9538D45BC90}" srcOrd="2" destOrd="0" presId="urn:microsoft.com/office/officeart/2018/2/layout/IconVerticalSolidList"/>
    <dgm:cxn modelId="{86AB49D6-A2EB-4EDF-8954-1FDAA8D04555}" type="presParOf" srcId="{AF5061E3-4840-4FD2-A61A-91BE620483A3}" destId="{05136A14-8E3B-4128-99E9-9CF14C995CE7}" srcOrd="3" destOrd="0" presId="urn:microsoft.com/office/officeart/2018/2/layout/IconVerticalSolidList"/>
    <dgm:cxn modelId="{053884AB-67A7-4A28-8832-545812217B5A}" type="presParOf" srcId="{42796EBB-64C3-4EC4-ADC7-10D628F2A2C6}" destId="{96D026FC-BA14-4BE0-8A64-8420898A1FA2}" srcOrd="1" destOrd="0" presId="urn:microsoft.com/office/officeart/2018/2/layout/IconVerticalSolidList"/>
    <dgm:cxn modelId="{E5F431CE-12A4-4771-8732-94E8C533A5F2}" type="presParOf" srcId="{42796EBB-64C3-4EC4-ADC7-10D628F2A2C6}" destId="{8FF7CDB5-94CB-48A0-8983-1DACEA8311B5}" srcOrd="2" destOrd="0" presId="urn:microsoft.com/office/officeart/2018/2/layout/IconVerticalSolidList"/>
    <dgm:cxn modelId="{BD9C5C79-6B96-4DCB-93FE-A3CB39482852}" type="presParOf" srcId="{8FF7CDB5-94CB-48A0-8983-1DACEA8311B5}" destId="{D0BF229A-C3B2-47C4-B1E8-9B57F0E58524}" srcOrd="0" destOrd="0" presId="urn:microsoft.com/office/officeart/2018/2/layout/IconVerticalSolidList"/>
    <dgm:cxn modelId="{06E833A6-FFC7-492E-96DF-4FDC0D01D542}" type="presParOf" srcId="{8FF7CDB5-94CB-48A0-8983-1DACEA8311B5}" destId="{D65D6CAF-BD4A-4534-B958-5C030D5172BE}" srcOrd="1" destOrd="0" presId="urn:microsoft.com/office/officeart/2018/2/layout/IconVerticalSolidList"/>
    <dgm:cxn modelId="{A63840ED-8519-4970-B94B-58C0DB1F1A37}" type="presParOf" srcId="{8FF7CDB5-94CB-48A0-8983-1DACEA8311B5}" destId="{24AEE3DE-4FF7-4BA7-AE5C-6806AB61548D}" srcOrd="2" destOrd="0" presId="urn:microsoft.com/office/officeart/2018/2/layout/IconVerticalSolidList"/>
    <dgm:cxn modelId="{85555E96-9830-441F-9BF4-77B96C1B5DEA}" type="presParOf" srcId="{8FF7CDB5-94CB-48A0-8983-1DACEA8311B5}" destId="{D491BC92-70A8-4E1B-B41A-1EAEEE5BCC00}" srcOrd="3" destOrd="0" presId="urn:microsoft.com/office/officeart/2018/2/layout/IconVerticalSolidList"/>
    <dgm:cxn modelId="{48F52D87-9A66-4E47-92B5-E24A6F7CC6CF}" type="presParOf" srcId="{42796EBB-64C3-4EC4-ADC7-10D628F2A2C6}" destId="{3B9D7C11-4E43-4A54-AC9D-7AB8FF8759CD}" srcOrd="3" destOrd="0" presId="urn:microsoft.com/office/officeart/2018/2/layout/IconVerticalSolidList"/>
    <dgm:cxn modelId="{C677F7ED-DF79-47EC-A5FA-5FA9EB6B681B}" type="presParOf" srcId="{42796EBB-64C3-4EC4-ADC7-10D628F2A2C6}" destId="{FFA1F84D-9D21-47F5-83FE-350BD6F20B86}" srcOrd="4" destOrd="0" presId="urn:microsoft.com/office/officeart/2018/2/layout/IconVerticalSolidList"/>
    <dgm:cxn modelId="{D8B07819-28D4-4BC6-9B6F-FD5CCB80184E}" type="presParOf" srcId="{FFA1F84D-9D21-47F5-83FE-350BD6F20B86}" destId="{21CEBCB9-9F88-4EF5-BEA3-89E2306DB7F6}" srcOrd="0" destOrd="0" presId="urn:microsoft.com/office/officeart/2018/2/layout/IconVerticalSolidList"/>
    <dgm:cxn modelId="{3AA1AF5A-8726-42DA-84A0-BFA7E3C4C108}" type="presParOf" srcId="{FFA1F84D-9D21-47F5-83FE-350BD6F20B86}" destId="{C6BABBDE-ADB9-4ADD-867B-74F2394B51AE}" srcOrd="1" destOrd="0" presId="urn:microsoft.com/office/officeart/2018/2/layout/IconVerticalSolidList"/>
    <dgm:cxn modelId="{7FB0D227-F067-470B-8089-A3EED370518B}" type="presParOf" srcId="{FFA1F84D-9D21-47F5-83FE-350BD6F20B86}" destId="{599C2750-4D5F-4D94-9C35-4C22919568AA}" srcOrd="2" destOrd="0" presId="urn:microsoft.com/office/officeart/2018/2/layout/IconVerticalSolidList"/>
    <dgm:cxn modelId="{E9638BE5-2B8B-4224-94FF-62FED6620BA4}" type="presParOf" srcId="{FFA1F84D-9D21-47F5-83FE-350BD6F20B86}" destId="{EA475762-AB67-49A8-A1C4-9A80D10DA6B4}" srcOrd="3" destOrd="0" presId="urn:microsoft.com/office/officeart/2018/2/layout/IconVerticalSolidList"/>
    <dgm:cxn modelId="{46E2CBDE-2085-46D2-8322-A757015FADFB}" type="presParOf" srcId="{42796EBB-64C3-4EC4-ADC7-10D628F2A2C6}" destId="{3842B4B2-0142-450B-B889-9C5A007351D0}" srcOrd="5" destOrd="0" presId="urn:microsoft.com/office/officeart/2018/2/layout/IconVerticalSolidList"/>
    <dgm:cxn modelId="{A5D692F0-F3F2-491E-A507-9453D95CB782}" type="presParOf" srcId="{42796EBB-64C3-4EC4-ADC7-10D628F2A2C6}" destId="{A66B4A81-0618-4999-9AEE-639FF671F2F5}" srcOrd="6" destOrd="0" presId="urn:microsoft.com/office/officeart/2018/2/layout/IconVerticalSolidList"/>
    <dgm:cxn modelId="{F63B9647-BC86-4093-9820-D0CCA6C608C8}" type="presParOf" srcId="{A66B4A81-0618-4999-9AEE-639FF671F2F5}" destId="{483E4DD6-3B84-4DBD-879D-78F669EC09C3}" srcOrd="0" destOrd="0" presId="urn:microsoft.com/office/officeart/2018/2/layout/IconVerticalSolidList"/>
    <dgm:cxn modelId="{F468FD1D-23AC-45C9-801A-2D37E0C54655}" type="presParOf" srcId="{A66B4A81-0618-4999-9AEE-639FF671F2F5}" destId="{0B1FCE17-1280-47E5-ACC7-F88860B6462B}" srcOrd="1" destOrd="0" presId="urn:microsoft.com/office/officeart/2018/2/layout/IconVerticalSolidList"/>
    <dgm:cxn modelId="{05B5D1DD-2611-48ED-A81F-CF173951DDF2}" type="presParOf" srcId="{A66B4A81-0618-4999-9AEE-639FF671F2F5}" destId="{0F63957A-B63B-4566-AECD-EE042A1C3A07}" srcOrd="2" destOrd="0" presId="urn:microsoft.com/office/officeart/2018/2/layout/IconVerticalSolidList"/>
    <dgm:cxn modelId="{1DB96360-194C-47B0-9E41-9F31707AC361}" type="presParOf" srcId="{A66B4A81-0618-4999-9AEE-639FF671F2F5}" destId="{E8C16AEB-7BF2-4E6F-A811-42395EB96F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1CD84-8EC6-450C-9E54-78D062D00680}"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092AF108-1064-4839-B2C2-98068FD71FE8}">
      <dgm:prSet/>
      <dgm:spPr/>
      <dgm:t>
        <a:bodyPr/>
        <a:lstStyle/>
        <a:p>
          <a:r>
            <a:rPr lang="en-US"/>
            <a:t>• Rainfall varies spatially and temporally based on topography and climate.</a:t>
          </a:r>
        </a:p>
      </dgm:t>
    </dgm:pt>
    <dgm:pt modelId="{8EF5282C-F50A-47A0-AF2F-63910619CF8C}" type="parTrans" cxnId="{34AA5A0D-0710-4F32-BE9C-15E885AAFA8E}">
      <dgm:prSet/>
      <dgm:spPr/>
      <dgm:t>
        <a:bodyPr/>
        <a:lstStyle/>
        <a:p>
          <a:endParaRPr lang="en-US"/>
        </a:p>
      </dgm:t>
    </dgm:pt>
    <dgm:pt modelId="{C2200FA0-C262-4473-8346-3314539CCD23}" type="sibTrans" cxnId="{34AA5A0D-0710-4F32-BE9C-15E885AAFA8E}">
      <dgm:prSet/>
      <dgm:spPr/>
      <dgm:t>
        <a:bodyPr/>
        <a:lstStyle/>
        <a:p>
          <a:endParaRPr lang="en-US"/>
        </a:p>
      </dgm:t>
    </dgm:pt>
    <dgm:pt modelId="{51DC2C9B-A6E8-4341-B3C4-5BC6F3EF4EAC}">
      <dgm:prSet/>
      <dgm:spPr/>
      <dgm:t>
        <a:bodyPr/>
        <a:lstStyle/>
        <a:p>
          <a:r>
            <a:rPr lang="en-US"/>
            <a:t>• Data analysis: hyetographs, depth–area–duration curves, and frequency analysis.</a:t>
          </a:r>
        </a:p>
      </dgm:t>
    </dgm:pt>
    <dgm:pt modelId="{8DFA7358-4DF5-41B8-BF42-573BC0DC68F1}" type="parTrans" cxnId="{AC17E193-8B86-40A1-B1AD-5A542D34D986}">
      <dgm:prSet/>
      <dgm:spPr/>
      <dgm:t>
        <a:bodyPr/>
        <a:lstStyle/>
        <a:p>
          <a:endParaRPr lang="en-US"/>
        </a:p>
      </dgm:t>
    </dgm:pt>
    <dgm:pt modelId="{5E17F596-ACE8-4E91-97E0-B11D2B02CB0B}" type="sibTrans" cxnId="{AC17E193-8B86-40A1-B1AD-5A542D34D986}">
      <dgm:prSet/>
      <dgm:spPr/>
      <dgm:t>
        <a:bodyPr/>
        <a:lstStyle/>
        <a:p>
          <a:endParaRPr lang="en-US"/>
        </a:p>
      </dgm:t>
    </dgm:pt>
    <dgm:pt modelId="{EDC904D2-4028-486B-BED7-3EF64AE1238F}">
      <dgm:prSet/>
      <dgm:spPr/>
      <dgm:t>
        <a:bodyPr/>
        <a:lstStyle/>
        <a:p>
          <a:r>
            <a:rPr lang="en-US" dirty="0"/>
            <a:t>• Thiessen polygon and </a:t>
          </a:r>
          <a:r>
            <a:rPr lang="en-US" dirty="0" err="1"/>
            <a:t>isohyetal</a:t>
          </a:r>
          <a:r>
            <a:rPr lang="en-US" dirty="0"/>
            <a:t> methods used for areal averaging (estimation).</a:t>
          </a:r>
        </a:p>
      </dgm:t>
    </dgm:pt>
    <dgm:pt modelId="{016BFFC7-7DBB-49D5-A55A-4712158C89BC}" type="parTrans" cxnId="{FB71EEAA-4809-4F15-9418-A24A98C648F1}">
      <dgm:prSet/>
      <dgm:spPr/>
      <dgm:t>
        <a:bodyPr/>
        <a:lstStyle/>
        <a:p>
          <a:endParaRPr lang="en-US"/>
        </a:p>
      </dgm:t>
    </dgm:pt>
    <dgm:pt modelId="{7CCAB46D-F5EE-48EF-A4DB-78A6DAFD7D98}" type="sibTrans" cxnId="{FB71EEAA-4809-4F15-9418-A24A98C648F1}">
      <dgm:prSet/>
      <dgm:spPr/>
      <dgm:t>
        <a:bodyPr/>
        <a:lstStyle/>
        <a:p>
          <a:endParaRPr lang="en-US"/>
        </a:p>
      </dgm:t>
    </dgm:pt>
    <dgm:pt modelId="{ED2FBF13-CE1A-4EF2-9A5E-792004F7E2FA}" type="pres">
      <dgm:prSet presAssocID="{D5C1CD84-8EC6-450C-9E54-78D062D00680}" presName="vert0" presStyleCnt="0">
        <dgm:presLayoutVars>
          <dgm:dir/>
          <dgm:animOne val="branch"/>
          <dgm:animLvl val="lvl"/>
        </dgm:presLayoutVars>
      </dgm:prSet>
      <dgm:spPr/>
    </dgm:pt>
    <dgm:pt modelId="{9F0B2664-CEF6-461E-93A5-DD72A8303CA5}" type="pres">
      <dgm:prSet presAssocID="{092AF108-1064-4839-B2C2-98068FD71FE8}" presName="thickLine" presStyleLbl="alignNode1" presStyleIdx="0" presStyleCnt="3"/>
      <dgm:spPr/>
    </dgm:pt>
    <dgm:pt modelId="{EC79E9DB-3C1C-4B9E-8613-C01A7DDAEDBC}" type="pres">
      <dgm:prSet presAssocID="{092AF108-1064-4839-B2C2-98068FD71FE8}" presName="horz1" presStyleCnt="0"/>
      <dgm:spPr/>
    </dgm:pt>
    <dgm:pt modelId="{42FCBA07-E1D3-475D-81F0-F858F25062E0}" type="pres">
      <dgm:prSet presAssocID="{092AF108-1064-4839-B2C2-98068FD71FE8}" presName="tx1" presStyleLbl="revTx" presStyleIdx="0" presStyleCnt="3"/>
      <dgm:spPr/>
    </dgm:pt>
    <dgm:pt modelId="{326E0A08-9438-49DC-9CF7-C25427D0C0EC}" type="pres">
      <dgm:prSet presAssocID="{092AF108-1064-4839-B2C2-98068FD71FE8}" presName="vert1" presStyleCnt="0"/>
      <dgm:spPr/>
    </dgm:pt>
    <dgm:pt modelId="{E9272AC6-60A1-4B3D-A9C8-4EA973D6A60D}" type="pres">
      <dgm:prSet presAssocID="{51DC2C9B-A6E8-4341-B3C4-5BC6F3EF4EAC}" presName="thickLine" presStyleLbl="alignNode1" presStyleIdx="1" presStyleCnt="3"/>
      <dgm:spPr/>
    </dgm:pt>
    <dgm:pt modelId="{14BB46FA-7345-471D-A5F5-8AD6DFEE4CD7}" type="pres">
      <dgm:prSet presAssocID="{51DC2C9B-A6E8-4341-B3C4-5BC6F3EF4EAC}" presName="horz1" presStyleCnt="0"/>
      <dgm:spPr/>
    </dgm:pt>
    <dgm:pt modelId="{45239410-EDA1-4A85-BDED-C373A6C37965}" type="pres">
      <dgm:prSet presAssocID="{51DC2C9B-A6E8-4341-B3C4-5BC6F3EF4EAC}" presName="tx1" presStyleLbl="revTx" presStyleIdx="1" presStyleCnt="3"/>
      <dgm:spPr/>
    </dgm:pt>
    <dgm:pt modelId="{910B9ED6-0328-483E-BD2A-5C85F7EF3152}" type="pres">
      <dgm:prSet presAssocID="{51DC2C9B-A6E8-4341-B3C4-5BC6F3EF4EAC}" presName="vert1" presStyleCnt="0"/>
      <dgm:spPr/>
    </dgm:pt>
    <dgm:pt modelId="{D1FA430F-C5A3-49DE-B90D-96BEF4402F9A}" type="pres">
      <dgm:prSet presAssocID="{EDC904D2-4028-486B-BED7-3EF64AE1238F}" presName="thickLine" presStyleLbl="alignNode1" presStyleIdx="2" presStyleCnt="3"/>
      <dgm:spPr/>
    </dgm:pt>
    <dgm:pt modelId="{0A440AC1-B0EF-44EC-8B71-2D79B059D585}" type="pres">
      <dgm:prSet presAssocID="{EDC904D2-4028-486B-BED7-3EF64AE1238F}" presName="horz1" presStyleCnt="0"/>
      <dgm:spPr/>
    </dgm:pt>
    <dgm:pt modelId="{423E8A7C-2C1B-4624-A7BC-8A8F5ACC2BC7}" type="pres">
      <dgm:prSet presAssocID="{EDC904D2-4028-486B-BED7-3EF64AE1238F}" presName="tx1" presStyleLbl="revTx" presStyleIdx="2" presStyleCnt="3"/>
      <dgm:spPr/>
    </dgm:pt>
    <dgm:pt modelId="{4ACDC512-4722-4CFA-B5AF-0CF55D2B2E12}" type="pres">
      <dgm:prSet presAssocID="{EDC904D2-4028-486B-BED7-3EF64AE1238F}" presName="vert1" presStyleCnt="0"/>
      <dgm:spPr/>
    </dgm:pt>
  </dgm:ptLst>
  <dgm:cxnLst>
    <dgm:cxn modelId="{34AA5A0D-0710-4F32-BE9C-15E885AAFA8E}" srcId="{D5C1CD84-8EC6-450C-9E54-78D062D00680}" destId="{092AF108-1064-4839-B2C2-98068FD71FE8}" srcOrd="0" destOrd="0" parTransId="{8EF5282C-F50A-47A0-AF2F-63910619CF8C}" sibTransId="{C2200FA0-C262-4473-8346-3314539CCD23}"/>
    <dgm:cxn modelId="{AC17E193-8B86-40A1-B1AD-5A542D34D986}" srcId="{D5C1CD84-8EC6-450C-9E54-78D062D00680}" destId="{51DC2C9B-A6E8-4341-B3C4-5BC6F3EF4EAC}" srcOrd="1" destOrd="0" parTransId="{8DFA7358-4DF5-41B8-BF42-573BC0DC68F1}" sibTransId="{5E17F596-ACE8-4E91-97E0-B11D2B02CB0B}"/>
    <dgm:cxn modelId="{4124BCA4-5243-4454-A8B7-EF2C14FC943E}" type="presOf" srcId="{51DC2C9B-A6E8-4341-B3C4-5BC6F3EF4EAC}" destId="{45239410-EDA1-4A85-BDED-C373A6C37965}" srcOrd="0" destOrd="0" presId="urn:microsoft.com/office/officeart/2008/layout/LinedList"/>
    <dgm:cxn modelId="{FB71EEAA-4809-4F15-9418-A24A98C648F1}" srcId="{D5C1CD84-8EC6-450C-9E54-78D062D00680}" destId="{EDC904D2-4028-486B-BED7-3EF64AE1238F}" srcOrd="2" destOrd="0" parTransId="{016BFFC7-7DBB-49D5-A55A-4712158C89BC}" sibTransId="{7CCAB46D-F5EE-48EF-A4DB-78A6DAFD7D98}"/>
    <dgm:cxn modelId="{05F75EB0-AA58-4C27-B912-720DEB9E7B0E}" type="presOf" srcId="{EDC904D2-4028-486B-BED7-3EF64AE1238F}" destId="{423E8A7C-2C1B-4624-A7BC-8A8F5ACC2BC7}" srcOrd="0" destOrd="0" presId="urn:microsoft.com/office/officeart/2008/layout/LinedList"/>
    <dgm:cxn modelId="{B11BE4D5-0F4E-4AC6-8F65-C02C1C9A6732}" type="presOf" srcId="{092AF108-1064-4839-B2C2-98068FD71FE8}" destId="{42FCBA07-E1D3-475D-81F0-F858F25062E0}" srcOrd="0" destOrd="0" presId="urn:microsoft.com/office/officeart/2008/layout/LinedList"/>
    <dgm:cxn modelId="{233705E5-F1B2-4F35-91A8-64ED6F5B58AA}" type="presOf" srcId="{D5C1CD84-8EC6-450C-9E54-78D062D00680}" destId="{ED2FBF13-CE1A-4EF2-9A5E-792004F7E2FA}" srcOrd="0" destOrd="0" presId="urn:microsoft.com/office/officeart/2008/layout/LinedList"/>
    <dgm:cxn modelId="{9C77E60B-663C-4851-B72D-665D0E56A06E}" type="presParOf" srcId="{ED2FBF13-CE1A-4EF2-9A5E-792004F7E2FA}" destId="{9F0B2664-CEF6-461E-93A5-DD72A8303CA5}" srcOrd="0" destOrd="0" presId="urn:microsoft.com/office/officeart/2008/layout/LinedList"/>
    <dgm:cxn modelId="{A868E92A-4971-4522-BB0B-371F0C44B96E}" type="presParOf" srcId="{ED2FBF13-CE1A-4EF2-9A5E-792004F7E2FA}" destId="{EC79E9DB-3C1C-4B9E-8613-C01A7DDAEDBC}" srcOrd="1" destOrd="0" presId="urn:microsoft.com/office/officeart/2008/layout/LinedList"/>
    <dgm:cxn modelId="{69069C64-72B7-4352-9878-C72B9ACCDC86}" type="presParOf" srcId="{EC79E9DB-3C1C-4B9E-8613-C01A7DDAEDBC}" destId="{42FCBA07-E1D3-475D-81F0-F858F25062E0}" srcOrd="0" destOrd="0" presId="urn:microsoft.com/office/officeart/2008/layout/LinedList"/>
    <dgm:cxn modelId="{A3486E1E-E80B-42D2-8A8D-82461E7195AD}" type="presParOf" srcId="{EC79E9DB-3C1C-4B9E-8613-C01A7DDAEDBC}" destId="{326E0A08-9438-49DC-9CF7-C25427D0C0EC}" srcOrd="1" destOrd="0" presId="urn:microsoft.com/office/officeart/2008/layout/LinedList"/>
    <dgm:cxn modelId="{75A60BF4-5C75-43CF-8F92-986D7DF72548}" type="presParOf" srcId="{ED2FBF13-CE1A-4EF2-9A5E-792004F7E2FA}" destId="{E9272AC6-60A1-4B3D-A9C8-4EA973D6A60D}" srcOrd="2" destOrd="0" presId="urn:microsoft.com/office/officeart/2008/layout/LinedList"/>
    <dgm:cxn modelId="{D00A4A33-65BA-45C2-8DA0-5E06E90AB24C}" type="presParOf" srcId="{ED2FBF13-CE1A-4EF2-9A5E-792004F7E2FA}" destId="{14BB46FA-7345-471D-A5F5-8AD6DFEE4CD7}" srcOrd="3" destOrd="0" presId="urn:microsoft.com/office/officeart/2008/layout/LinedList"/>
    <dgm:cxn modelId="{01625E73-CCE0-47B3-9D16-6C144C427427}" type="presParOf" srcId="{14BB46FA-7345-471D-A5F5-8AD6DFEE4CD7}" destId="{45239410-EDA1-4A85-BDED-C373A6C37965}" srcOrd="0" destOrd="0" presId="urn:microsoft.com/office/officeart/2008/layout/LinedList"/>
    <dgm:cxn modelId="{7050E66B-E58B-45E8-A626-684225AA7A8E}" type="presParOf" srcId="{14BB46FA-7345-471D-A5F5-8AD6DFEE4CD7}" destId="{910B9ED6-0328-483E-BD2A-5C85F7EF3152}" srcOrd="1" destOrd="0" presId="urn:microsoft.com/office/officeart/2008/layout/LinedList"/>
    <dgm:cxn modelId="{67EFB174-B17D-4E2B-A0F6-7E0786F0B751}" type="presParOf" srcId="{ED2FBF13-CE1A-4EF2-9A5E-792004F7E2FA}" destId="{D1FA430F-C5A3-49DE-B90D-96BEF4402F9A}" srcOrd="4" destOrd="0" presId="urn:microsoft.com/office/officeart/2008/layout/LinedList"/>
    <dgm:cxn modelId="{9E0386DE-66BC-4F2D-9186-F438F832D5AC}" type="presParOf" srcId="{ED2FBF13-CE1A-4EF2-9A5E-792004F7E2FA}" destId="{0A440AC1-B0EF-44EC-8B71-2D79B059D585}" srcOrd="5" destOrd="0" presId="urn:microsoft.com/office/officeart/2008/layout/LinedList"/>
    <dgm:cxn modelId="{21B3BEE9-A410-43A2-AD0A-078E9CE422C0}" type="presParOf" srcId="{0A440AC1-B0EF-44EC-8B71-2D79B059D585}" destId="{423E8A7C-2C1B-4624-A7BC-8A8F5ACC2BC7}" srcOrd="0" destOrd="0" presId="urn:microsoft.com/office/officeart/2008/layout/LinedList"/>
    <dgm:cxn modelId="{D2DFF0AE-C559-4F5C-BA30-09EACCAF3A1E}" type="presParOf" srcId="{0A440AC1-B0EF-44EC-8B71-2D79B059D585}" destId="{4ACDC512-4722-4CFA-B5AF-0CF55D2B2E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3ACF6C-48C4-4EEE-838E-B3513A29471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5049F6D-E107-4449-A791-B0BE5E19601C}">
      <dgm:prSet/>
      <dgm:spPr/>
      <dgm:t>
        <a:bodyPr/>
        <a:lstStyle/>
        <a:p>
          <a:r>
            <a:rPr lang="en-US"/>
            <a:t>• Evaporation: liquid to vapor; controlled by solar radiation, temperature, and humidity.</a:t>
          </a:r>
        </a:p>
      </dgm:t>
    </dgm:pt>
    <dgm:pt modelId="{96E3E70A-056B-4026-B711-B58D5781304B}" type="parTrans" cxnId="{AF504A82-A46A-45C7-95F1-1644025553D4}">
      <dgm:prSet/>
      <dgm:spPr/>
      <dgm:t>
        <a:bodyPr/>
        <a:lstStyle/>
        <a:p>
          <a:endParaRPr lang="en-US"/>
        </a:p>
      </dgm:t>
    </dgm:pt>
    <dgm:pt modelId="{D053F98B-01E6-4A9A-ABBA-A7209C87A6BA}" type="sibTrans" cxnId="{AF504A82-A46A-45C7-95F1-1644025553D4}">
      <dgm:prSet/>
      <dgm:spPr/>
      <dgm:t>
        <a:bodyPr/>
        <a:lstStyle/>
        <a:p>
          <a:endParaRPr lang="en-US"/>
        </a:p>
      </dgm:t>
    </dgm:pt>
    <dgm:pt modelId="{163A4D82-5A12-4ED1-AF34-7ACB5DA5FB47}">
      <dgm:prSet/>
      <dgm:spPr/>
      <dgm:t>
        <a:bodyPr/>
        <a:lstStyle/>
        <a:p>
          <a:r>
            <a:rPr lang="en-US"/>
            <a:t>• Energy Balance Method: E = (Rn - G) / (λρw).</a:t>
          </a:r>
        </a:p>
      </dgm:t>
    </dgm:pt>
    <dgm:pt modelId="{F3748664-0282-4425-8E4D-73332EF3A710}" type="parTrans" cxnId="{E5446AA8-0384-47F9-B1FE-529A27763382}">
      <dgm:prSet/>
      <dgm:spPr/>
      <dgm:t>
        <a:bodyPr/>
        <a:lstStyle/>
        <a:p>
          <a:endParaRPr lang="en-US"/>
        </a:p>
      </dgm:t>
    </dgm:pt>
    <dgm:pt modelId="{28202142-BF8D-4EF1-8FB5-224B8D08E9D3}" type="sibTrans" cxnId="{E5446AA8-0384-47F9-B1FE-529A27763382}">
      <dgm:prSet/>
      <dgm:spPr/>
      <dgm:t>
        <a:bodyPr/>
        <a:lstStyle/>
        <a:p>
          <a:endParaRPr lang="en-US"/>
        </a:p>
      </dgm:t>
    </dgm:pt>
    <dgm:pt modelId="{0944F00C-C044-4E83-A73F-74533F2DF91A}">
      <dgm:prSet/>
      <dgm:spPr/>
      <dgm:t>
        <a:bodyPr/>
        <a:lstStyle/>
        <a:p>
          <a:r>
            <a:rPr lang="en-US"/>
            <a:t>• Aerodynamic Method: depends on vapor pressure gradient and wind speed.</a:t>
          </a:r>
        </a:p>
      </dgm:t>
    </dgm:pt>
    <dgm:pt modelId="{EB0D57F8-8D00-4CD0-81F8-AE5EA198F505}" type="parTrans" cxnId="{00E8007B-51AA-48D8-9DB7-DC347A30C37B}">
      <dgm:prSet/>
      <dgm:spPr/>
      <dgm:t>
        <a:bodyPr/>
        <a:lstStyle/>
        <a:p>
          <a:endParaRPr lang="en-US"/>
        </a:p>
      </dgm:t>
    </dgm:pt>
    <dgm:pt modelId="{DC629CBC-85FF-40CF-AC5A-9C92AB8E66F8}" type="sibTrans" cxnId="{00E8007B-51AA-48D8-9DB7-DC347A30C37B}">
      <dgm:prSet/>
      <dgm:spPr/>
      <dgm:t>
        <a:bodyPr/>
        <a:lstStyle/>
        <a:p>
          <a:endParaRPr lang="en-US"/>
        </a:p>
      </dgm:t>
    </dgm:pt>
    <dgm:pt modelId="{64E9E2CE-1C61-4A4E-AB65-6D8939A317CD}">
      <dgm:prSet/>
      <dgm:spPr/>
      <dgm:t>
        <a:bodyPr/>
        <a:lstStyle/>
        <a:p>
          <a:r>
            <a:rPr lang="en-US"/>
            <a:t>• Penman Method: combines energy and aerodynamic factors for accuracy.</a:t>
          </a:r>
        </a:p>
      </dgm:t>
    </dgm:pt>
    <dgm:pt modelId="{37F1C46B-63EC-4184-97D7-2B15F95B7E94}" type="parTrans" cxnId="{38E1BF29-FBA6-44D4-8969-05B5C616EB8F}">
      <dgm:prSet/>
      <dgm:spPr/>
      <dgm:t>
        <a:bodyPr/>
        <a:lstStyle/>
        <a:p>
          <a:endParaRPr lang="en-US"/>
        </a:p>
      </dgm:t>
    </dgm:pt>
    <dgm:pt modelId="{3742AAFA-B2A1-423D-A247-B70C50DB6C27}" type="sibTrans" cxnId="{38E1BF29-FBA6-44D4-8969-05B5C616EB8F}">
      <dgm:prSet/>
      <dgm:spPr/>
      <dgm:t>
        <a:bodyPr/>
        <a:lstStyle/>
        <a:p>
          <a:endParaRPr lang="en-US"/>
        </a:p>
      </dgm:t>
    </dgm:pt>
    <dgm:pt modelId="{68FD8245-89B7-4B53-B6C3-E2D609196881}" type="pres">
      <dgm:prSet presAssocID="{F03ACF6C-48C4-4EEE-838E-B3513A294712}" presName="linear" presStyleCnt="0">
        <dgm:presLayoutVars>
          <dgm:animLvl val="lvl"/>
          <dgm:resizeHandles val="exact"/>
        </dgm:presLayoutVars>
      </dgm:prSet>
      <dgm:spPr/>
    </dgm:pt>
    <dgm:pt modelId="{C43115B1-3457-456C-93E2-E4C370A3BD56}" type="pres">
      <dgm:prSet presAssocID="{F5049F6D-E107-4449-A791-B0BE5E19601C}" presName="parentText" presStyleLbl="node1" presStyleIdx="0" presStyleCnt="4">
        <dgm:presLayoutVars>
          <dgm:chMax val="0"/>
          <dgm:bulletEnabled val="1"/>
        </dgm:presLayoutVars>
      </dgm:prSet>
      <dgm:spPr/>
    </dgm:pt>
    <dgm:pt modelId="{B57E1F5A-4C2A-4289-B376-9E16492BE01D}" type="pres">
      <dgm:prSet presAssocID="{D053F98B-01E6-4A9A-ABBA-A7209C87A6BA}" presName="spacer" presStyleCnt="0"/>
      <dgm:spPr/>
    </dgm:pt>
    <dgm:pt modelId="{D0F466DD-7078-4AF5-A5EA-41F95898727B}" type="pres">
      <dgm:prSet presAssocID="{163A4D82-5A12-4ED1-AF34-7ACB5DA5FB47}" presName="parentText" presStyleLbl="node1" presStyleIdx="1" presStyleCnt="4">
        <dgm:presLayoutVars>
          <dgm:chMax val="0"/>
          <dgm:bulletEnabled val="1"/>
        </dgm:presLayoutVars>
      </dgm:prSet>
      <dgm:spPr/>
    </dgm:pt>
    <dgm:pt modelId="{35294D5A-6059-429D-A89C-F8C58574A5D1}" type="pres">
      <dgm:prSet presAssocID="{28202142-BF8D-4EF1-8FB5-224B8D08E9D3}" presName="spacer" presStyleCnt="0"/>
      <dgm:spPr/>
    </dgm:pt>
    <dgm:pt modelId="{B6E6F8A6-757F-4402-BB09-89131814F281}" type="pres">
      <dgm:prSet presAssocID="{0944F00C-C044-4E83-A73F-74533F2DF91A}" presName="parentText" presStyleLbl="node1" presStyleIdx="2" presStyleCnt="4">
        <dgm:presLayoutVars>
          <dgm:chMax val="0"/>
          <dgm:bulletEnabled val="1"/>
        </dgm:presLayoutVars>
      </dgm:prSet>
      <dgm:spPr/>
    </dgm:pt>
    <dgm:pt modelId="{12620181-A758-45C7-8676-08DDDEA3B944}" type="pres">
      <dgm:prSet presAssocID="{DC629CBC-85FF-40CF-AC5A-9C92AB8E66F8}" presName="spacer" presStyleCnt="0"/>
      <dgm:spPr/>
    </dgm:pt>
    <dgm:pt modelId="{8B0003C8-6820-49DB-958A-F96C6CF43F53}" type="pres">
      <dgm:prSet presAssocID="{64E9E2CE-1C61-4A4E-AB65-6D8939A317CD}" presName="parentText" presStyleLbl="node1" presStyleIdx="3" presStyleCnt="4">
        <dgm:presLayoutVars>
          <dgm:chMax val="0"/>
          <dgm:bulletEnabled val="1"/>
        </dgm:presLayoutVars>
      </dgm:prSet>
      <dgm:spPr/>
    </dgm:pt>
  </dgm:ptLst>
  <dgm:cxnLst>
    <dgm:cxn modelId="{38E1BF29-FBA6-44D4-8969-05B5C616EB8F}" srcId="{F03ACF6C-48C4-4EEE-838E-B3513A294712}" destId="{64E9E2CE-1C61-4A4E-AB65-6D8939A317CD}" srcOrd="3" destOrd="0" parTransId="{37F1C46B-63EC-4184-97D7-2B15F95B7E94}" sibTransId="{3742AAFA-B2A1-423D-A247-B70C50DB6C27}"/>
    <dgm:cxn modelId="{DE81DD36-9E44-4B4F-AA05-13DBB6D1E9BB}" type="presOf" srcId="{64E9E2CE-1C61-4A4E-AB65-6D8939A317CD}" destId="{8B0003C8-6820-49DB-958A-F96C6CF43F53}" srcOrd="0" destOrd="0" presId="urn:microsoft.com/office/officeart/2005/8/layout/vList2"/>
    <dgm:cxn modelId="{00E8007B-51AA-48D8-9DB7-DC347A30C37B}" srcId="{F03ACF6C-48C4-4EEE-838E-B3513A294712}" destId="{0944F00C-C044-4E83-A73F-74533F2DF91A}" srcOrd="2" destOrd="0" parTransId="{EB0D57F8-8D00-4CD0-81F8-AE5EA198F505}" sibTransId="{DC629CBC-85FF-40CF-AC5A-9C92AB8E66F8}"/>
    <dgm:cxn modelId="{AF504A82-A46A-45C7-95F1-1644025553D4}" srcId="{F03ACF6C-48C4-4EEE-838E-B3513A294712}" destId="{F5049F6D-E107-4449-A791-B0BE5E19601C}" srcOrd="0" destOrd="0" parTransId="{96E3E70A-056B-4026-B711-B58D5781304B}" sibTransId="{D053F98B-01E6-4A9A-ABBA-A7209C87A6BA}"/>
    <dgm:cxn modelId="{E5446AA8-0384-47F9-B1FE-529A27763382}" srcId="{F03ACF6C-48C4-4EEE-838E-B3513A294712}" destId="{163A4D82-5A12-4ED1-AF34-7ACB5DA5FB47}" srcOrd="1" destOrd="0" parTransId="{F3748664-0282-4425-8E4D-73332EF3A710}" sibTransId="{28202142-BF8D-4EF1-8FB5-224B8D08E9D3}"/>
    <dgm:cxn modelId="{292F0BB6-6425-4F48-BB72-479EFCA60AD5}" type="presOf" srcId="{163A4D82-5A12-4ED1-AF34-7ACB5DA5FB47}" destId="{D0F466DD-7078-4AF5-A5EA-41F95898727B}" srcOrd="0" destOrd="0" presId="urn:microsoft.com/office/officeart/2005/8/layout/vList2"/>
    <dgm:cxn modelId="{BBA234CC-53F8-4DC7-B010-1331F2D0E915}" type="presOf" srcId="{0944F00C-C044-4E83-A73F-74533F2DF91A}" destId="{B6E6F8A6-757F-4402-BB09-89131814F281}" srcOrd="0" destOrd="0" presId="urn:microsoft.com/office/officeart/2005/8/layout/vList2"/>
    <dgm:cxn modelId="{21DA07D1-AE94-4D4F-8C34-718F90AE3247}" type="presOf" srcId="{F03ACF6C-48C4-4EEE-838E-B3513A294712}" destId="{68FD8245-89B7-4B53-B6C3-E2D609196881}" srcOrd="0" destOrd="0" presId="urn:microsoft.com/office/officeart/2005/8/layout/vList2"/>
    <dgm:cxn modelId="{4BD1A3E4-4F0D-4974-A39F-DE50C4950209}" type="presOf" srcId="{F5049F6D-E107-4449-A791-B0BE5E19601C}" destId="{C43115B1-3457-456C-93E2-E4C370A3BD56}" srcOrd="0" destOrd="0" presId="urn:microsoft.com/office/officeart/2005/8/layout/vList2"/>
    <dgm:cxn modelId="{22A9D760-4D6A-4CCB-8DD8-D2AB3509CE5E}" type="presParOf" srcId="{68FD8245-89B7-4B53-B6C3-E2D609196881}" destId="{C43115B1-3457-456C-93E2-E4C370A3BD56}" srcOrd="0" destOrd="0" presId="urn:microsoft.com/office/officeart/2005/8/layout/vList2"/>
    <dgm:cxn modelId="{1826560D-19D3-4D1D-8592-E86166E75807}" type="presParOf" srcId="{68FD8245-89B7-4B53-B6C3-E2D609196881}" destId="{B57E1F5A-4C2A-4289-B376-9E16492BE01D}" srcOrd="1" destOrd="0" presId="urn:microsoft.com/office/officeart/2005/8/layout/vList2"/>
    <dgm:cxn modelId="{94229FB6-077F-4BAC-8449-46B29FB9A708}" type="presParOf" srcId="{68FD8245-89B7-4B53-B6C3-E2D609196881}" destId="{D0F466DD-7078-4AF5-A5EA-41F95898727B}" srcOrd="2" destOrd="0" presId="urn:microsoft.com/office/officeart/2005/8/layout/vList2"/>
    <dgm:cxn modelId="{AB1554FD-9D9B-404B-922F-75AF1B301D74}" type="presParOf" srcId="{68FD8245-89B7-4B53-B6C3-E2D609196881}" destId="{35294D5A-6059-429D-A89C-F8C58574A5D1}" srcOrd="3" destOrd="0" presId="urn:microsoft.com/office/officeart/2005/8/layout/vList2"/>
    <dgm:cxn modelId="{1D275779-B999-4834-9FD0-28A8E31AF4C1}" type="presParOf" srcId="{68FD8245-89B7-4B53-B6C3-E2D609196881}" destId="{B6E6F8A6-757F-4402-BB09-89131814F281}" srcOrd="4" destOrd="0" presId="urn:microsoft.com/office/officeart/2005/8/layout/vList2"/>
    <dgm:cxn modelId="{06B4B0E5-0876-432B-9659-F78BBA4C8D07}" type="presParOf" srcId="{68FD8245-89B7-4B53-B6C3-E2D609196881}" destId="{12620181-A758-45C7-8676-08DDDEA3B944}" srcOrd="5" destOrd="0" presId="urn:microsoft.com/office/officeart/2005/8/layout/vList2"/>
    <dgm:cxn modelId="{E9B86FA6-E891-42C8-9750-6B6EF700CE79}" type="presParOf" srcId="{68FD8245-89B7-4B53-B6C3-E2D609196881}" destId="{8B0003C8-6820-49DB-958A-F96C6CF43F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FEE2E2-F3E9-4B1D-A757-BD20295BEC6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C52A14F-D3D9-4D26-BF5E-1E014143FD9A}">
      <dgm:prSet/>
      <dgm:spPr/>
      <dgm:t>
        <a:bodyPr/>
        <a:lstStyle/>
        <a:p>
          <a:r>
            <a:rPr lang="en-US"/>
            <a:t>• Evapotranspiration = evaporation + transpiration through vegetation.</a:t>
          </a:r>
        </a:p>
      </dgm:t>
    </dgm:pt>
    <dgm:pt modelId="{F99486A5-918C-4D3A-8AE3-1624D1F74F28}" type="parTrans" cxnId="{3627E0F4-E9C4-4AF3-970B-41C8343846F9}">
      <dgm:prSet/>
      <dgm:spPr/>
      <dgm:t>
        <a:bodyPr/>
        <a:lstStyle/>
        <a:p>
          <a:endParaRPr lang="en-US"/>
        </a:p>
      </dgm:t>
    </dgm:pt>
    <dgm:pt modelId="{A7B32818-AD92-432A-A08A-702A7E26A483}" type="sibTrans" cxnId="{3627E0F4-E9C4-4AF3-970B-41C8343846F9}">
      <dgm:prSet/>
      <dgm:spPr/>
      <dgm:t>
        <a:bodyPr/>
        <a:lstStyle/>
        <a:p>
          <a:endParaRPr lang="en-US"/>
        </a:p>
      </dgm:t>
    </dgm:pt>
    <dgm:pt modelId="{99B0FEC9-B533-46AF-9CAE-0759D065C955}">
      <dgm:prSet/>
      <dgm:spPr/>
      <dgm:t>
        <a:bodyPr/>
        <a:lstStyle/>
        <a:p>
          <a:r>
            <a:rPr lang="en-US"/>
            <a:t>• Estimated using Penman-Monteith, Blaney-Criddle, and FAO-56 methods.</a:t>
          </a:r>
        </a:p>
      </dgm:t>
    </dgm:pt>
    <dgm:pt modelId="{0DC2D0B1-6FBB-4FFC-BADE-34198D0BBA45}" type="parTrans" cxnId="{55DBBFF3-053E-42C0-B2BA-049FE07F0F83}">
      <dgm:prSet/>
      <dgm:spPr/>
      <dgm:t>
        <a:bodyPr/>
        <a:lstStyle/>
        <a:p>
          <a:endParaRPr lang="en-US"/>
        </a:p>
      </dgm:t>
    </dgm:pt>
    <dgm:pt modelId="{7B2A351D-8078-4F8A-951C-21725B86555D}" type="sibTrans" cxnId="{55DBBFF3-053E-42C0-B2BA-049FE07F0F83}">
      <dgm:prSet/>
      <dgm:spPr/>
      <dgm:t>
        <a:bodyPr/>
        <a:lstStyle/>
        <a:p>
          <a:endParaRPr lang="en-US"/>
        </a:p>
      </dgm:t>
    </dgm:pt>
    <dgm:pt modelId="{0A439F7A-FE37-409E-8B6C-2EBD592EFF4C}">
      <dgm:prSet/>
      <dgm:spPr/>
      <dgm:t>
        <a:bodyPr/>
        <a:lstStyle/>
        <a:p>
          <a:r>
            <a:rPr lang="en-US"/>
            <a:t>• ET represents the largest water loss term in arid regions like Jordan.</a:t>
          </a:r>
        </a:p>
      </dgm:t>
    </dgm:pt>
    <dgm:pt modelId="{08239F44-D832-4743-B56B-0E44DA7B707A}" type="parTrans" cxnId="{DB255E53-63B8-431F-B6FB-4A203DE4A560}">
      <dgm:prSet/>
      <dgm:spPr/>
      <dgm:t>
        <a:bodyPr/>
        <a:lstStyle/>
        <a:p>
          <a:endParaRPr lang="en-US"/>
        </a:p>
      </dgm:t>
    </dgm:pt>
    <dgm:pt modelId="{2283A3E0-6829-46E4-8FFB-B615E4A1EDBC}" type="sibTrans" cxnId="{DB255E53-63B8-431F-B6FB-4A203DE4A560}">
      <dgm:prSet/>
      <dgm:spPr/>
      <dgm:t>
        <a:bodyPr/>
        <a:lstStyle/>
        <a:p>
          <a:endParaRPr lang="en-US"/>
        </a:p>
      </dgm:t>
    </dgm:pt>
    <dgm:pt modelId="{F8B35608-C183-4C35-8B70-5D7A805C22F8}">
      <dgm:prSet/>
      <dgm:spPr/>
      <dgm:t>
        <a:bodyPr/>
        <a:lstStyle/>
        <a:p>
          <a:r>
            <a:rPr lang="en-US"/>
            <a:t>• Measured using lysimeters and remote sensing techniques.</a:t>
          </a:r>
        </a:p>
      </dgm:t>
    </dgm:pt>
    <dgm:pt modelId="{B5CB470B-5074-4F86-8277-700720B9525A}" type="parTrans" cxnId="{D682178B-6996-4F20-BE0B-7CEA6A1B02C6}">
      <dgm:prSet/>
      <dgm:spPr/>
      <dgm:t>
        <a:bodyPr/>
        <a:lstStyle/>
        <a:p>
          <a:endParaRPr lang="en-US"/>
        </a:p>
      </dgm:t>
    </dgm:pt>
    <dgm:pt modelId="{9F2736FF-F8A8-4FD9-86D3-4F10A320F22C}" type="sibTrans" cxnId="{D682178B-6996-4F20-BE0B-7CEA6A1B02C6}">
      <dgm:prSet/>
      <dgm:spPr/>
      <dgm:t>
        <a:bodyPr/>
        <a:lstStyle/>
        <a:p>
          <a:endParaRPr lang="en-US"/>
        </a:p>
      </dgm:t>
    </dgm:pt>
    <dgm:pt modelId="{A4AFD220-9125-465D-8B60-10E5AA045EA5}" type="pres">
      <dgm:prSet presAssocID="{3BFEE2E2-F3E9-4B1D-A757-BD20295BEC67}" presName="linear" presStyleCnt="0">
        <dgm:presLayoutVars>
          <dgm:animLvl val="lvl"/>
          <dgm:resizeHandles val="exact"/>
        </dgm:presLayoutVars>
      </dgm:prSet>
      <dgm:spPr/>
    </dgm:pt>
    <dgm:pt modelId="{EDC350CA-6544-49CA-95DF-82E8105CD783}" type="pres">
      <dgm:prSet presAssocID="{6C52A14F-D3D9-4D26-BF5E-1E014143FD9A}" presName="parentText" presStyleLbl="node1" presStyleIdx="0" presStyleCnt="4">
        <dgm:presLayoutVars>
          <dgm:chMax val="0"/>
          <dgm:bulletEnabled val="1"/>
        </dgm:presLayoutVars>
      </dgm:prSet>
      <dgm:spPr/>
    </dgm:pt>
    <dgm:pt modelId="{28F7E231-5D5E-4F52-B8CC-DD5AF286C75D}" type="pres">
      <dgm:prSet presAssocID="{A7B32818-AD92-432A-A08A-702A7E26A483}" presName="spacer" presStyleCnt="0"/>
      <dgm:spPr/>
    </dgm:pt>
    <dgm:pt modelId="{1B61FB01-B791-412E-9353-6F806CE3AD5A}" type="pres">
      <dgm:prSet presAssocID="{99B0FEC9-B533-46AF-9CAE-0759D065C955}" presName="parentText" presStyleLbl="node1" presStyleIdx="1" presStyleCnt="4">
        <dgm:presLayoutVars>
          <dgm:chMax val="0"/>
          <dgm:bulletEnabled val="1"/>
        </dgm:presLayoutVars>
      </dgm:prSet>
      <dgm:spPr/>
    </dgm:pt>
    <dgm:pt modelId="{518141E4-B498-43C1-8B47-FD2482D15CF4}" type="pres">
      <dgm:prSet presAssocID="{7B2A351D-8078-4F8A-951C-21725B86555D}" presName="spacer" presStyleCnt="0"/>
      <dgm:spPr/>
    </dgm:pt>
    <dgm:pt modelId="{B6959A59-E1B9-4356-832E-AD26F27DD632}" type="pres">
      <dgm:prSet presAssocID="{0A439F7A-FE37-409E-8B6C-2EBD592EFF4C}" presName="parentText" presStyleLbl="node1" presStyleIdx="2" presStyleCnt="4">
        <dgm:presLayoutVars>
          <dgm:chMax val="0"/>
          <dgm:bulletEnabled val="1"/>
        </dgm:presLayoutVars>
      </dgm:prSet>
      <dgm:spPr/>
    </dgm:pt>
    <dgm:pt modelId="{2A22F436-BFF8-438A-B86F-B68E248DC118}" type="pres">
      <dgm:prSet presAssocID="{2283A3E0-6829-46E4-8FFB-B615E4A1EDBC}" presName="spacer" presStyleCnt="0"/>
      <dgm:spPr/>
    </dgm:pt>
    <dgm:pt modelId="{A0D807AC-AA7D-477D-849C-4E6EAFDE4889}" type="pres">
      <dgm:prSet presAssocID="{F8B35608-C183-4C35-8B70-5D7A805C22F8}" presName="parentText" presStyleLbl="node1" presStyleIdx="3" presStyleCnt="4">
        <dgm:presLayoutVars>
          <dgm:chMax val="0"/>
          <dgm:bulletEnabled val="1"/>
        </dgm:presLayoutVars>
      </dgm:prSet>
      <dgm:spPr/>
    </dgm:pt>
  </dgm:ptLst>
  <dgm:cxnLst>
    <dgm:cxn modelId="{489E8A16-B404-4AC4-B0B1-58747C06FD0E}" type="presOf" srcId="{0A439F7A-FE37-409E-8B6C-2EBD592EFF4C}" destId="{B6959A59-E1B9-4356-832E-AD26F27DD632}" srcOrd="0" destOrd="0" presId="urn:microsoft.com/office/officeart/2005/8/layout/vList2"/>
    <dgm:cxn modelId="{99AB5621-2EB0-4C26-85EB-32636567CA2E}" type="presOf" srcId="{6C52A14F-D3D9-4D26-BF5E-1E014143FD9A}" destId="{EDC350CA-6544-49CA-95DF-82E8105CD783}" srcOrd="0" destOrd="0" presId="urn:microsoft.com/office/officeart/2005/8/layout/vList2"/>
    <dgm:cxn modelId="{DB255E53-63B8-431F-B6FB-4A203DE4A560}" srcId="{3BFEE2E2-F3E9-4B1D-A757-BD20295BEC67}" destId="{0A439F7A-FE37-409E-8B6C-2EBD592EFF4C}" srcOrd="2" destOrd="0" parTransId="{08239F44-D832-4743-B56B-0E44DA7B707A}" sibTransId="{2283A3E0-6829-46E4-8FFB-B615E4A1EDBC}"/>
    <dgm:cxn modelId="{1DAEAD73-B7CD-429A-86ED-9F36C82BBB33}" type="presOf" srcId="{3BFEE2E2-F3E9-4B1D-A757-BD20295BEC67}" destId="{A4AFD220-9125-465D-8B60-10E5AA045EA5}" srcOrd="0" destOrd="0" presId="urn:microsoft.com/office/officeart/2005/8/layout/vList2"/>
    <dgm:cxn modelId="{33CD3A54-DD37-4CDE-A7D7-6C54FFD57074}" type="presOf" srcId="{99B0FEC9-B533-46AF-9CAE-0759D065C955}" destId="{1B61FB01-B791-412E-9353-6F806CE3AD5A}" srcOrd="0" destOrd="0" presId="urn:microsoft.com/office/officeart/2005/8/layout/vList2"/>
    <dgm:cxn modelId="{D682178B-6996-4F20-BE0B-7CEA6A1B02C6}" srcId="{3BFEE2E2-F3E9-4B1D-A757-BD20295BEC67}" destId="{F8B35608-C183-4C35-8B70-5D7A805C22F8}" srcOrd="3" destOrd="0" parTransId="{B5CB470B-5074-4F86-8277-700720B9525A}" sibTransId="{9F2736FF-F8A8-4FD9-86D3-4F10A320F22C}"/>
    <dgm:cxn modelId="{CAB4AAC3-CE05-4EC0-AA27-6B554F08A2A5}" type="presOf" srcId="{F8B35608-C183-4C35-8B70-5D7A805C22F8}" destId="{A0D807AC-AA7D-477D-849C-4E6EAFDE4889}" srcOrd="0" destOrd="0" presId="urn:microsoft.com/office/officeart/2005/8/layout/vList2"/>
    <dgm:cxn modelId="{55DBBFF3-053E-42C0-B2BA-049FE07F0F83}" srcId="{3BFEE2E2-F3E9-4B1D-A757-BD20295BEC67}" destId="{99B0FEC9-B533-46AF-9CAE-0759D065C955}" srcOrd="1" destOrd="0" parTransId="{0DC2D0B1-6FBB-4FFC-BADE-34198D0BBA45}" sibTransId="{7B2A351D-8078-4F8A-951C-21725B86555D}"/>
    <dgm:cxn modelId="{3627E0F4-E9C4-4AF3-970B-41C8343846F9}" srcId="{3BFEE2E2-F3E9-4B1D-A757-BD20295BEC67}" destId="{6C52A14F-D3D9-4D26-BF5E-1E014143FD9A}" srcOrd="0" destOrd="0" parTransId="{F99486A5-918C-4D3A-8AE3-1624D1F74F28}" sibTransId="{A7B32818-AD92-432A-A08A-702A7E26A483}"/>
    <dgm:cxn modelId="{BA072267-C0EB-4BB9-9E04-9DB08AB5ED7E}" type="presParOf" srcId="{A4AFD220-9125-465D-8B60-10E5AA045EA5}" destId="{EDC350CA-6544-49CA-95DF-82E8105CD783}" srcOrd="0" destOrd="0" presId="urn:microsoft.com/office/officeart/2005/8/layout/vList2"/>
    <dgm:cxn modelId="{CDFA84EA-DC54-4F7B-A139-611FF8BEE7FC}" type="presParOf" srcId="{A4AFD220-9125-465D-8B60-10E5AA045EA5}" destId="{28F7E231-5D5E-4F52-B8CC-DD5AF286C75D}" srcOrd="1" destOrd="0" presId="urn:microsoft.com/office/officeart/2005/8/layout/vList2"/>
    <dgm:cxn modelId="{C5C71757-19E4-4A7C-A83D-E5FC6BF8C3E4}" type="presParOf" srcId="{A4AFD220-9125-465D-8B60-10E5AA045EA5}" destId="{1B61FB01-B791-412E-9353-6F806CE3AD5A}" srcOrd="2" destOrd="0" presId="urn:microsoft.com/office/officeart/2005/8/layout/vList2"/>
    <dgm:cxn modelId="{D46ADDFC-1F7F-4B61-9275-772ABA7B1C48}" type="presParOf" srcId="{A4AFD220-9125-465D-8B60-10E5AA045EA5}" destId="{518141E4-B498-43C1-8B47-FD2482D15CF4}" srcOrd="3" destOrd="0" presId="urn:microsoft.com/office/officeart/2005/8/layout/vList2"/>
    <dgm:cxn modelId="{073C13E7-6812-4BC4-B360-96A8447FCEED}" type="presParOf" srcId="{A4AFD220-9125-465D-8B60-10E5AA045EA5}" destId="{B6959A59-E1B9-4356-832E-AD26F27DD632}" srcOrd="4" destOrd="0" presId="urn:microsoft.com/office/officeart/2005/8/layout/vList2"/>
    <dgm:cxn modelId="{F2A78A2B-1B9C-4BA4-B88E-7B1000223CD5}" type="presParOf" srcId="{A4AFD220-9125-465D-8B60-10E5AA045EA5}" destId="{2A22F436-BFF8-438A-B86F-B68E248DC118}" srcOrd="5" destOrd="0" presId="urn:microsoft.com/office/officeart/2005/8/layout/vList2"/>
    <dgm:cxn modelId="{75D5F4BB-E387-47FC-B710-DE6CA4BD66E9}" type="presParOf" srcId="{A4AFD220-9125-465D-8B60-10E5AA045EA5}" destId="{A0D807AC-AA7D-477D-849C-4E6EAFDE48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98E33-FF0B-4BC8-BF95-155789F14607}">
      <dsp:nvSpPr>
        <dsp:cNvPr id="0" name=""/>
        <dsp:cNvSpPr/>
      </dsp:nvSpPr>
      <dsp:spPr>
        <a:xfrm>
          <a:off x="520435" y="62721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DCA02E-EBDB-43D8-A4B1-E4A4EFB7BB5C}">
      <dsp:nvSpPr>
        <dsp:cNvPr id="0" name=""/>
        <dsp:cNvSpPr/>
      </dsp:nvSpPr>
      <dsp:spPr>
        <a:xfrm>
          <a:off x="25435" y="1878089"/>
          <a:ext cx="1800000" cy="1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Define the hydrologic cycle and describe its major processes.</a:t>
          </a:r>
        </a:p>
      </dsp:txBody>
      <dsp:txXfrm>
        <a:off x="25435" y="1878089"/>
        <a:ext cx="1800000" cy="1687500"/>
      </dsp:txXfrm>
    </dsp:sp>
    <dsp:sp modelId="{4875DA04-C3B9-4F04-980A-24A179D8F9DD}">
      <dsp:nvSpPr>
        <dsp:cNvPr id="0" name=""/>
        <dsp:cNvSpPr/>
      </dsp:nvSpPr>
      <dsp:spPr>
        <a:xfrm>
          <a:off x="2635435" y="62721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6B77CA-6AE5-4C67-993A-6CFBBD4A7E7D}">
      <dsp:nvSpPr>
        <dsp:cNvPr id="0" name=""/>
        <dsp:cNvSpPr/>
      </dsp:nvSpPr>
      <dsp:spPr>
        <a:xfrm>
          <a:off x="2140435" y="1878089"/>
          <a:ext cx="1800000" cy="1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Quantify precipitation, evaporation, and infiltration using analytical formulas.</a:t>
          </a:r>
        </a:p>
      </dsp:txBody>
      <dsp:txXfrm>
        <a:off x="2140435" y="1878089"/>
        <a:ext cx="1800000" cy="1687500"/>
      </dsp:txXfrm>
    </dsp:sp>
    <dsp:sp modelId="{81ECADC1-2418-4FBE-B4D6-D93F9F4A5206}">
      <dsp:nvSpPr>
        <dsp:cNvPr id="0" name=""/>
        <dsp:cNvSpPr/>
      </dsp:nvSpPr>
      <dsp:spPr>
        <a:xfrm>
          <a:off x="4750435" y="627215"/>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4C0290-154C-48CE-AF22-E35EBCCE28A6}">
      <dsp:nvSpPr>
        <dsp:cNvPr id="0" name=""/>
        <dsp:cNvSpPr/>
      </dsp:nvSpPr>
      <dsp:spPr>
        <a:xfrm>
          <a:off x="4255435" y="1878089"/>
          <a:ext cx="1800000" cy="1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Explain the energy and mass balance concepts underlying each process.</a:t>
          </a:r>
        </a:p>
      </dsp:txBody>
      <dsp:txXfrm>
        <a:off x="4255435" y="1878089"/>
        <a:ext cx="1800000" cy="1687500"/>
      </dsp:txXfrm>
    </dsp:sp>
    <dsp:sp modelId="{BD32E124-3B86-4E6D-9117-CD385D53A07C}">
      <dsp:nvSpPr>
        <dsp:cNvPr id="0" name=""/>
        <dsp:cNvSpPr/>
      </dsp:nvSpPr>
      <dsp:spPr>
        <a:xfrm>
          <a:off x="6865435" y="627215"/>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7175E-5E0F-480D-A900-012CB135591A}">
      <dsp:nvSpPr>
        <dsp:cNvPr id="0" name=""/>
        <dsp:cNvSpPr/>
      </dsp:nvSpPr>
      <dsp:spPr>
        <a:xfrm>
          <a:off x="6370435" y="1878089"/>
          <a:ext cx="1800000" cy="16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Apply hydrologic processes to engineering design and water management.</a:t>
          </a:r>
        </a:p>
      </dsp:txBody>
      <dsp:txXfrm>
        <a:off x="6370435" y="1878089"/>
        <a:ext cx="1800000" cy="168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139CD-7B5E-470F-BD8C-3BFFC8935B7D}">
      <dsp:nvSpPr>
        <dsp:cNvPr id="0" name=""/>
        <dsp:cNvSpPr/>
      </dsp:nvSpPr>
      <dsp:spPr>
        <a:xfrm>
          <a:off x="0" y="80644"/>
          <a:ext cx="5000124" cy="170469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Hydrology studies the occurrence, movement, and distribution of water.</a:t>
          </a:r>
        </a:p>
      </dsp:txBody>
      <dsp:txXfrm>
        <a:off x="83216" y="163860"/>
        <a:ext cx="4833692" cy="1538258"/>
      </dsp:txXfrm>
    </dsp:sp>
    <dsp:sp modelId="{6A907737-7482-4C13-B795-88A3DAB46CC7}">
      <dsp:nvSpPr>
        <dsp:cNvPr id="0" name=""/>
        <dsp:cNvSpPr/>
      </dsp:nvSpPr>
      <dsp:spPr>
        <a:xfrm>
          <a:off x="0" y="1874614"/>
          <a:ext cx="5000124" cy="1704690"/>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Focuses on rainfall, runoff, infiltration, evaporation, and groundwater flow.</a:t>
          </a:r>
        </a:p>
      </dsp:txBody>
      <dsp:txXfrm>
        <a:off x="83216" y="1957830"/>
        <a:ext cx="4833692" cy="1538258"/>
      </dsp:txXfrm>
    </dsp:sp>
    <dsp:sp modelId="{DB8579E9-EC35-4202-A3A3-C6A9A628ECC2}">
      <dsp:nvSpPr>
        <dsp:cNvPr id="0" name=""/>
        <dsp:cNvSpPr/>
      </dsp:nvSpPr>
      <dsp:spPr>
        <a:xfrm>
          <a:off x="0" y="3668585"/>
          <a:ext cx="5000124" cy="170469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Essential for flood analysis, irrigation design, and water supply planning.</a:t>
          </a:r>
        </a:p>
      </dsp:txBody>
      <dsp:txXfrm>
        <a:off x="83216" y="3751801"/>
        <a:ext cx="4833692" cy="1538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A0559-5C3C-4253-B749-91025C61E7AC}">
      <dsp:nvSpPr>
        <dsp:cNvPr id="0" name=""/>
        <dsp:cNvSpPr/>
      </dsp:nvSpPr>
      <dsp:spPr>
        <a:xfrm>
          <a:off x="0" y="2663"/>
          <a:ext cx="5000124"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AC9AB1-AC0C-40AB-BD77-2EC7805A34F2}">
      <dsp:nvSpPr>
        <dsp:cNvPr id="0" name=""/>
        <dsp:cNvSpPr/>
      </dsp:nvSpPr>
      <dsp:spPr>
        <a:xfrm>
          <a:off x="0" y="2663"/>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 Hydrologic systems convert precipitation into runoff and groundwater flow.</a:t>
          </a:r>
        </a:p>
      </dsp:txBody>
      <dsp:txXfrm>
        <a:off x="0" y="2663"/>
        <a:ext cx="5000124" cy="908098"/>
      </dsp:txXfrm>
    </dsp:sp>
    <dsp:sp modelId="{AB1EF8E7-5843-49A7-A40A-C9AEF6D68B36}">
      <dsp:nvSpPr>
        <dsp:cNvPr id="0" name=""/>
        <dsp:cNvSpPr/>
      </dsp:nvSpPr>
      <dsp:spPr>
        <a:xfrm>
          <a:off x="0" y="910762"/>
          <a:ext cx="5000124" cy="0"/>
        </a:xfrm>
        <a:prstGeom prst="line">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8762C3-A856-4E8D-90DB-7D082CEFB474}">
      <dsp:nvSpPr>
        <dsp:cNvPr id="0" name=""/>
        <dsp:cNvSpPr/>
      </dsp:nvSpPr>
      <dsp:spPr>
        <a:xfrm>
          <a:off x="0" y="910762"/>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 Basic water balance: P = Q + E + ΔS.</a:t>
          </a:r>
        </a:p>
      </dsp:txBody>
      <dsp:txXfrm>
        <a:off x="0" y="910762"/>
        <a:ext cx="5000124" cy="908098"/>
      </dsp:txXfrm>
    </dsp:sp>
    <dsp:sp modelId="{64F52AAE-439B-4D1A-A7EB-E72FE03BFC50}">
      <dsp:nvSpPr>
        <dsp:cNvPr id="0" name=""/>
        <dsp:cNvSpPr/>
      </dsp:nvSpPr>
      <dsp:spPr>
        <a:xfrm>
          <a:off x="0" y="1818861"/>
          <a:ext cx="5000124" cy="0"/>
        </a:xfrm>
        <a:prstGeom prst="line">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F10EBB8-2E25-4289-8D87-07BC49503217}">
      <dsp:nvSpPr>
        <dsp:cNvPr id="0" name=""/>
        <dsp:cNvSpPr/>
      </dsp:nvSpPr>
      <dsp:spPr>
        <a:xfrm>
          <a:off x="0" y="1818861"/>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Inputs: Precipitation;</a:t>
          </a:r>
        </a:p>
      </dsp:txBody>
      <dsp:txXfrm>
        <a:off x="0" y="1818861"/>
        <a:ext cx="5000124" cy="908098"/>
      </dsp:txXfrm>
    </dsp:sp>
    <dsp:sp modelId="{4A4F93F6-9068-47EC-8C80-66B05F4A4D30}">
      <dsp:nvSpPr>
        <dsp:cNvPr id="0" name=""/>
        <dsp:cNvSpPr/>
      </dsp:nvSpPr>
      <dsp:spPr>
        <a:xfrm>
          <a:off x="0" y="2726960"/>
          <a:ext cx="5000124" cy="0"/>
        </a:xfrm>
        <a:prstGeom prst="line">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93D71D-6A15-4F52-B066-B263F0A9C3B9}">
      <dsp:nvSpPr>
        <dsp:cNvPr id="0" name=""/>
        <dsp:cNvSpPr/>
      </dsp:nvSpPr>
      <dsp:spPr>
        <a:xfrm>
          <a:off x="0" y="2726960"/>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Outputs: Evapotranspiration and Runoff; </a:t>
          </a:r>
        </a:p>
      </dsp:txBody>
      <dsp:txXfrm>
        <a:off x="0" y="2726960"/>
        <a:ext cx="5000124" cy="908098"/>
      </dsp:txXfrm>
    </dsp:sp>
    <dsp:sp modelId="{6D59F883-0F1C-4E23-85FC-FFC505E43BED}">
      <dsp:nvSpPr>
        <dsp:cNvPr id="0" name=""/>
        <dsp:cNvSpPr/>
      </dsp:nvSpPr>
      <dsp:spPr>
        <a:xfrm>
          <a:off x="0" y="3635058"/>
          <a:ext cx="5000124" cy="0"/>
        </a:xfrm>
        <a:prstGeom prst="line">
          <a:avLst/>
        </a:prstGeom>
        <a:gradFill rotWithShape="0">
          <a:gsLst>
            <a:gs pos="0">
              <a:schemeClr val="accent5">
                <a:hueOff val="-7947101"/>
                <a:satOff val="31849"/>
                <a:lumOff val="6902"/>
                <a:alphaOff val="0"/>
                <a:tint val="100000"/>
                <a:shade val="100000"/>
                <a:satMod val="130000"/>
              </a:schemeClr>
            </a:gs>
            <a:gs pos="100000">
              <a:schemeClr val="accent5">
                <a:hueOff val="-7947101"/>
                <a:satOff val="31849"/>
                <a:lumOff val="6902"/>
                <a:alphaOff val="0"/>
                <a:tint val="50000"/>
                <a:shade val="100000"/>
                <a:satMod val="350000"/>
              </a:schemeClr>
            </a:gs>
          </a:gsLst>
          <a:lin ang="16200000" scaled="0"/>
        </a:gra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4E0976-6157-4081-9471-77D8BD57524F}">
      <dsp:nvSpPr>
        <dsp:cNvPr id="0" name=""/>
        <dsp:cNvSpPr/>
      </dsp:nvSpPr>
      <dsp:spPr>
        <a:xfrm>
          <a:off x="0" y="3635058"/>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Storage: Soil and Groundwater.</a:t>
          </a:r>
        </a:p>
      </dsp:txBody>
      <dsp:txXfrm>
        <a:off x="0" y="3635058"/>
        <a:ext cx="5000124" cy="908098"/>
      </dsp:txXfrm>
    </dsp:sp>
    <dsp:sp modelId="{0E846D2A-7811-43D9-8C92-BF5BEFBE05BE}">
      <dsp:nvSpPr>
        <dsp:cNvPr id="0" name=""/>
        <dsp:cNvSpPr/>
      </dsp:nvSpPr>
      <dsp:spPr>
        <a:xfrm>
          <a:off x="0" y="4543157"/>
          <a:ext cx="5000124" cy="0"/>
        </a:xfrm>
        <a:prstGeom prst="lin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0711350-078C-4A90-AA4E-9920D6BA138C}">
      <dsp:nvSpPr>
        <dsp:cNvPr id="0" name=""/>
        <dsp:cNvSpPr/>
      </dsp:nvSpPr>
      <dsp:spPr>
        <a:xfrm>
          <a:off x="0" y="4543157"/>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Used for watershed, reservoir, and climate modeling.</a:t>
          </a:r>
        </a:p>
      </dsp:txBody>
      <dsp:txXfrm>
        <a:off x="0" y="4543157"/>
        <a:ext cx="5000124" cy="908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2AFE1-2F81-461F-8B96-6C0033F4488B}">
      <dsp:nvSpPr>
        <dsp:cNvPr id="0" name=""/>
        <dsp:cNvSpPr/>
      </dsp:nvSpPr>
      <dsp:spPr>
        <a:xfrm>
          <a:off x="0" y="1808"/>
          <a:ext cx="7886700" cy="91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166D2-82EA-4A52-881E-75FD90190F24}">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136A14-8E3B-4128-99E9-9CF14C995CE7}">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 Precipitation includes rainfall, snow, sleet, and hail.</a:t>
          </a:r>
        </a:p>
      </dsp:txBody>
      <dsp:txXfrm>
        <a:off x="1058686" y="1808"/>
        <a:ext cx="6828013" cy="916611"/>
      </dsp:txXfrm>
    </dsp:sp>
    <dsp:sp modelId="{D0BF229A-C3B2-47C4-B1E8-9B57F0E58524}">
      <dsp:nvSpPr>
        <dsp:cNvPr id="0" name=""/>
        <dsp:cNvSpPr/>
      </dsp:nvSpPr>
      <dsp:spPr>
        <a:xfrm>
          <a:off x="0" y="1147573"/>
          <a:ext cx="7886700" cy="91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D6CAF-BD4A-4534-B958-5C030D5172BE}">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91BC92-70A8-4E1B-B41A-1EAEEE5BCC00}">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 Mechanisms: orographic uplift, frontal uplift, and convective lifting.</a:t>
          </a:r>
        </a:p>
      </dsp:txBody>
      <dsp:txXfrm>
        <a:off x="1058686" y="1147573"/>
        <a:ext cx="6828013" cy="916611"/>
      </dsp:txXfrm>
    </dsp:sp>
    <dsp:sp modelId="{21CEBCB9-9F88-4EF5-BEA3-89E2306DB7F6}">
      <dsp:nvSpPr>
        <dsp:cNvPr id="0" name=""/>
        <dsp:cNvSpPr/>
      </dsp:nvSpPr>
      <dsp:spPr>
        <a:xfrm>
          <a:off x="0" y="2293338"/>
          <a:ext cx="7886700" cy="91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ABBDE-ADB9-4ADD-867B-74F2394B51AE}">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75762-AB67-49A8-A1C4-9A80D10DA6B4}">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 Measured using rain gauges, radar, and satellite data (GPM, TRMM).</a:t>
          </a:r>
        </a:p>
      </dsp:txBody>
      <dsp:txXfrm>
        <a:off x="1058686" y="2293338"/>
        <a:ext cx="6828013" cy="916611"/>
      </dsp:txXfrm>
    </dsp:sp>
    <dsp:sp modelId="{483E4DD6-3B84-4DBD-879D-78F669EC09C3}">
      <dsp:nvSpPr>
        <dsp:cNvPr id="0" name=""/>
        <dsp:cNvSpPr/>
      </dsp:nvSpPr>
      <dsp:spPr>
        <a:xfrm>
          <a:off x="0" y="3439103"/>
          <a:ext cx="7886700" cy="9166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FCE17-1280-47E5-ACC7-F88860B6462B}">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16AEB-7BF2-4E6F-A811-42395EB96F09}">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 Design rainfall used in hydrologic modeling (IDF curves, PMP estimation).</a:t>
          </a:r>
        </a:p>
      </dsp:txBody>
      <dsp:txXfrm>
        <a:off x="1058686" y="3439103"/>
        <a:ext cx="68280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B2664-CEF6-461E-93A5-DD72A8303CA5}">
      <dsp:nvSpPr>
        <dsp:cNvPr id="0" name=""/>
        <dsp:cNvSpPr/>
      </dsp:nvSpPr>
      <dsp:spPr>
        <a:xfrm>
          <a:off x="0" y="2663"/>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FCBA07-E1D3-475D-81F0-F858F25062E0}">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Rainfall varies spatially and temporally based on topography and climate.</a:t>
          </a:r>
        </a:p>
      </dsp:txBody>
      <dsp:txXfrm>
        <a:off x="0" y="2663"/>
        <a:ext cx="5000124" cy="1816197"/>
      </dsp:txXfrm>
    </dsp:sp>
    <dsp:sp modelId="{E9272AC6-60A1-4B3D-A9C8-4EA973D6A60D}">
      <dsp:nvSpPr>
        <dsp:cNvPr id="0" name=""/>
        <dsp:cNvSpPr/>
      </dsp:nvSpPr>
      <dsp:spPr>
        <a:xfrm>
          <a:off x="0" y="1818861"/>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5239410-EDA1-4A85-BDED-C373A6C37965}">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Data analysis: hyetographs, depth–area–duration curves, and frequency analysis.</a:t>
          </a:r>
        </a:p>
      </dsp:txBody>
      <dsp:txXfrm>
        <a:off x="0" y="1818861"/>
        <a:ext cx="5000124" cy="1816197"/>
      </dsp:txXfrm>
    </dsp:sp>
    <dsp:sp modelId="{D1FA430F-C5A3-49DE-B90D-96BEF4402F9A}">
      <dsp:nvSpPr>
        <dsp:cNvPr id="0" name=""/>
        <dsp:cNvSpPr/>
      </dsp:nvSpPr>
      <dsp:spPr>
        <a:xfrm>
          <a:off x="0" y="3635058"/>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3E8A7C-2C1B-4624-A7BC-8A8F5ACC2BC7}">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 Thiessen polygon and </a:t>
          </a:r>
          <a:r>
            <a:rPr lang="en-US" sz="3100" kern="1200" dirty="0" err="1"/>
            <a:t>isohyetal</a:t>
          </a:r>
          <a:r>
            <a:rPr lang="en-US" sz="3100" kern="1200" dirty="0"/>
            <a:t> methods used for areal averaging (estimation).</a:t>
          </a:r>
        </a:p>
      </dsp:txBody>
      <dsp:txXfrm>
        <a:off x="0" y="3635058"/>
        <a:ext cx="5000124" cy="1816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5B1-3457-456C-93E2-E4C370A3BD56}">
      <dsp:nvSpPr>
        <dsp:cNvPr id="0" name=""/>
        <dsp:cNvSpPr/>
      </dsp:nvSpPr>
      <dsp:spPr>
        <a:xfrm>
          <a:off x="0" y="98059"/>
          <a:ext cx="5000124" cy="126477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Evaporation: liquid to vapor; controlled by solar radiation, temperature, and humidity.</a:t>
          </a:r>
        </a:p>
      </dsp:txBody>
      <dsp:txXfrm>
        <a:off x="61741" y="159800"/>
        <a:ext cx="4876642" cy="1141288"/>
      </dsp:txXfrm>
    </dsp:sp>
    <dsp:sp modelId="{D0F466DD-7078-4AF5-A5EA-41F95898727B}">
      <dsp:nvSpPr>
        <dsp:cNvPr id="0" name=""/>
        <dsp:cNvSpPr/>
      </dsp:nvSpPr>
      <dsp:spPr>
        <a:xfrm>
          <a:off x="0" y="1429069"/>
          <a:ext cx="5000124" cy="1264770"/>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Energy Balance Method: E = (Rn - G) / (λρw).</a:t>
          </a:r>
        </a:p>
      </dsp:txBody>
      <dsp:txXfrm>
        <a:off x="61741" y="1490810"/>
        <a:ext cx="4876642" cy="1141288"/>
      </dsp:txXfrm>
    </dsp:sp>
    <dsp:sp modelId="{B6E6F8A6-757F-4402-BB09-89131814F281}">
      <dsp:nvSpPr>
        <dsp:cNvPr id="0" name=""/>
        <dsp:cNvSpPr/>
      </dsp:nvSpPr>
      <dsp:spPr>
        <a:xfrm>
          <a:off x="0" y="2760080"/>
          <a:ext cx="5000124" cy="126477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Aerodynamic Method: depends on vapor pressure gradient and wind speed.</a:t>
          </a:r>
        </a:p>
      </dsp:txBody>
      <dsp:txXfrm>
        <a:off x="61741" y="2821821"/>
        <a:ext cx="4876642" cy="1141288"/>
      </dsp:txXfrm>
    </dsp:sp>
    <dsp:sp modelId="{8B0003C8-6820-49DB-958A-F96C6CF43F53}">
      <dsp:nvSpPr>
        <dsp:cNvPr id="0" name=""/>
        <dsp:cNvSpPr/>
      </dsp:nvSpPr>
      <dsp:spPr>
        <a:xfrm>
          <a:off x="0" y="4091090"/>
          <a:ext cx="5000124" cy="126477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Penman Method: combines energy and aerodynamic factors for accuracy.</a:t>
          </a:r>
        </a:p>
      </dsp:txBody>
      <dsp:txXfrm>
        <a:off x="61741" y="4152831"/>
        <a:ext cx="4876642" cy="1141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350CA-6544-49CA-95DF-82E8105CD783}">
      <dsp:nvSpPr>
        <dsp:cNvPr id="0" name=""/>
        <dsp:cNvSpPr/>
      </dsp:nvSpPr>
      <dsp:spPr>
        <a:xfrm>
          <a:off x="0" y="713840"/>
          <a:ext cx="5000124" cy="954719"/>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Evapotranspiration = evaporation + transpiration through vegetation.</a:t>
          </a:r>
        </a:p>
      </dsp:txBody>
      <dsp:txXfrm>
        <a:off x="46606" y="760446"/>
        <a:ext cx="4906912" cy="861507"/>
      </dsp:txXfrm>
    </dsp:sp>
    <dsp:sp modelId="{1B61FB01-B791-412E-9353-6F806CE3AD5A}">
      <dsp:nvSpPr>
        <dsp:cNvPr id="0" name=""/>
        <dsp:cNvSpPr/>
      </dsp:nvSpPr>
      <dsp:spPr>
        <a:xfrm>
          <a:off x="0" y="1737680"/>
          <a:ext cx="5000124" cy="954719"/>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Estimated using Penman-Monteith, Blaney-Criddle, and FAO-56 methods.</a:t>
          </a:r>
        </a:p>
      </dsp:txBody>
      <dsp:txXfrm>
        <a:off x="46606" y="1784286"/>
        <a:ext cx="4906912" cy="861507"/>
      </dsp:txXfrm>
    </dsp:sp>
    <dsp:sp modelId="{B6959A59-E1B9-4356-832E-AD26F27DD632}">
      <dsp:nvSpPr>
        <dsp:cNvPr id="0" name=""/>
        <dsp:cNvSpPr/>
      </dsp:nvSpPr>
      <dsp:spPr>
        <a:xfrm>
          <a:off x="0" y="2761519"/>
          <a:ext cx="5000124" cy="954719"/>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ET represents the largest water loss term in arid regions like Jordan.</a:t>
          </a:r>
        </a:p>
      </dsp:txBody>
      <dsp:txXfrm>
        <a:off x="46606" y="2808125"/>
        <a:ext cx="4906912" cy="861507"/>
      </dsp:txXfrm>
    </dsp:sp>
    <dsp:sp modelId="{A0D807AC-AA7D-477D-849C-4E6EAFDE4889}">
      <dsp:nvSpPr>
        <dsp:cNvPr id="0" name=""/>
        <dsp:cNvSpPr/>
      </dsp:nvSpPr>
      <dsp:spPr>
        <a:xfrm>
          <a:off x="0" y="3785359"/>
          <a:ext cx="5000124" cy="954719"/>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Measured using lysimeters and remote sensing techniques.</a:t>
          </a:r>
        </a:p>
      </dsp:txBody>
      <dsp:txXfrm>
        <a:off x="46606" y="3831965"/>
        <a:ext cx="4906912" cy="86150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2714" y="1143287"/>
            <a:ext cx="6858000" cy="457142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86819" y="890855"/>
            <a:ext cx="6346209" cy="4584783"/>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31955" y="3317955"/>
            <a:ext cx="2501979" cy="4578104"/>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94549" y="1796873"/>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343" y="1146341"/>
            <a:ext cx="6858001" cy="4565318"/>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070" y="10141"/>
            <a:ext cx="4206351"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2293" y="214231"/>
            <a:ext cx="3370989" cy="2757810"/>
          </a:xfrm>
        </p:spPr>
        <p:txBody>
          <a:bodyPr anchor="b">
            <a:normAutofit/>
          </a:bodyPr>
          <a:lstStyle/>
          <a:p>
            <a:pPr algn="l"/>
            <a:r>
              <a:rPr lang="en-US" sz="3800" dirty="0">
                <a:solidFill>
                  <a:srgbClr val="FFFFFF"/>
                </a:solidFill>
              </a:rPr>
              <a:t>Water Resources Engineering Lecture 2</a:t>
            </a:r>
          </a:p>
        </p:txBody>
      </p:sp>
      <p:sp>
        <p:nvSpPr>
          <p:cNvPr id="3" name="Subtitle 2"/>
          <p:cNvSpPr>
            <a:spLocks noGrp="1"/>
          </p:cNvSpPr>
          <p:nvPr>
            <p:ph type="subTitle" idx="1"/>
          </p:nvPr>
        </p:nvSpPr>
        <p:spPr>
          <a:xfrm>
            <a:off x="389093" y="3271220"/>
            <a:ext cx="3538449" cy="2835718"/>
          </a:xfrm>
        </p:spPr>
        <p:txBody>
          <a:bodyPr>
            <a:normAutofit/>
          </a:bodyPr>
          <a:lstStyle/>
          <a:p>
            <a:pPr algn="l">
              <a:lnSpc>
                <a:spcPct val="90000"/>
              </a:lnSpc>
            </a:pPr>
            <a:r>
              <a:rPr lang="en-US" sz="2800" dirty="0">
                <a:solidFill>
                  <a:srgbClr val="FFFFFF"/>
                </a:solidFill>
              </a:rPr>
              <a:t>Hydrologic Processes </a:t>
            </a:r>
          </a:p>
          <a:p>
            <a:pPr algn="l">
              <a:lnSpc>
                <a:spcPct val="90000"/>
              </a:lnSpc>
            </a:pPr>
            <a:endParaRPr lang="en-US" sz="2800" dirty="0">
              <a:solidFill>
                <a:srgbClr val="FFFFFF"/>
              </a:solidFill>
            </a:endParaRPr>
          </a:p>
          <a:p>
            <a:pPr algn="l">
              <a:lnSpc>
                <a:spcPct val="90000"/>
              </a:lnSpc>
            </a:pPr>
            <a:r>
              <a:rPr lang="en-US" sz="2800" dirty="0">
                <a:solidFill>
                  <a:srgbClr val="FFFFFF"/>
                </a:solidFill>
              </a:rPr>
              <a:t>Dr. Zada Tawalbeh </a:t>
            </a:r>
          </a:p>
          <a:p>
            <a:pPr algn="l">
              <a:lnSpc>
                <a:spcPct val="90000"/>
              </a:lnSpc>
            </a:pPr>
            <a:r>
              <a:rPr lang="en-US" sz="2800" dirty="0">
                <a:solidFill>
                  <a:srgbClr val="FFFFFF"/>
                </a:solidFill>
              </a:rPr>
              <a:t> </a:t>
            </a:r>
            <a:r>
              <a:rPr lang="en-US" sz="2800" dirty="0" err="1">
                <a:solidFill>
                  <a:srgbClr val="FFFFFF"/>
                </a:solidFill>
              </a:rPr>
              <a:t>Ajloun</a:t>
            </a:r>
            <a:r>
              <a:rPr lang="en-US" sz="2800" dirty="0">
                <a:solidFill>
                  <a:srgbClr val="FFFFFF"/>
                </a:solidFill>
              </a:rPr>
              <a:t> National University </a:t>
            </a:r>
          </a:p>
          <a:p>
            <a:pPr algn="l">
              <a:lnSpc>
                <a:spcPct val="90000"/>
              </a:lnSpc>
            </a:pPr>
            <a:r>
              <a:rPr lang="en-US" sz="2800" dirty="0">
                <a:solidFill>
                  <a:srgbClr val="FFFFFF"/>
                </a:solidFill>
              </a:rPr>
              <a:t> Fall 2025</a:t>
            </a:r>
          </a:p>
        </p:txBody>
      </p:sp>
      <p:pic>
        <p:nvPicPr>
          <p:cNvPr id="6" name="Picture 5">
            <a:extLst>
              <a:ext uri="{FF2B5EF4-FFF2-40B4-BE49-F238E27FC236}">
                <a16:creationId xmlns:a16="http://schemas.microsoft.com/office/drawing/2014/main" id="{4511825B-2C2E-4815-5A68-A5F3BDBD0F18}"/>
              </a:ext>
            </a:extLst>
          </p:cNvPr>
          <p:cNvPicPr>
            <a:picLocks noChangeAspect="1"/>
          </p:cNvPicPr>
          <p:nvPr/>
        </p:nvPicPr>
        <p:blipFill>
          <a:blip r:embed="rId2"/>
          <a:srcRect l="13624" r="11825" b="-1"/>
          <a:stretch>
            <a:fillRect/>
          </a:stretch>
        </p:blipFill>
        <p:spPr>
          <a:xfrm>
            <a:off x="5326380" y="1028701"/>
            <a:ext cx="3025140" cy="48336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7AF8-EF7C-4FFD-0421-D238A8A655A5}"/>
              </a:ext>
            </a:extLst>
          </p:cNvPr>
          <p:cNvSpPr>
            <a:spLocks noGrp="1"/>
          </p:cNvSpPr>
          <p:nvPr>
            <p:ph type="title"/>
          </p:nvPr>
        </p:nvSpPr>
        <p:spPr/>
        <p:txBody>
          <a:bodyPr>
            <a:normAutofit fontScale="90000"/>
          </a:bodyPr>
          <a:lstStyle/>
          <a:p>
            <a:r>
              <a:rPr lang="en-US" dirty="0"/>
              <a:t>Cyclonic </a:t>
            </a:r>
            <a:br>
              <a:rPr lang="en-US" dirty="0"/>
            </a:br>
            <a:endParaRPr lang="en-US" dirty="0"/>
          </a:p>
        </p:txBody>
      </p:sp>
      <p:sp>
        <p:nvSpPr>
          <p:cNvPr id="3" name="Content Placeholder 2">
            <a:extLst>
              <a:ext uri="{FF2B5EF4-FFF2-40B4-BE49-F238E27FC236}">
                <a16:creationId xmlns:a16="http://schemas.microsoft.com/office/drawing/2014/main" id="{39A0CD3A-E63F-AC79-BC47-EC83E8EC24C2}"/>
              </a:ext>
            </a:extLst>
          </p:cNvPr>
          <p:cNvSpPr>
            <a:spLocks noGrp="1"/>
          </p:cNvSpPr>
          <p:nvPr>
            <p:ph idx="1"/>
          </p:nvPr>
        </p:nvSpPr>
        <p:spPr>
          <a:xfrm>
            <a:off x="457200" y="1600200"/>
            <a:ext cx="4339087" cy="4525963"/>
          </a:xfrm>
        </p:spPr>
        <p:txBody>
          <a:bodyPr>
            <a:normAutofit fontScale="55000" lnSpcReduction="20000"/>
          </a:bodyPr>
          <a:lstStyle/>
          <a:p>
            <a:r>
              <a:rPr lang="en-US" dirty="0"/>
              <a:t>Cyclonic or Frontal precipitation results when the leading edge of a warm, moist air mass (warm front) meets a cool and dry air mass (cold front). The molecules in the cold air are more tightly packed together (i.e., more dense), and thus, the cold air is heavier than the warm air. The warmer air mass is forced up over the cool air. </a:t>
            </a:r>
          </a:p>
          <a:p>
            <a:endParaRPr lang="en-US" dirty="0"/>
          </a:p>
          <a:p>
            <a:r>
              <a:rPr lang="en-US" dirty="0"/>
              <a:t>As it rises, the warm air cools, the water </a:t>
            </a:r>
            <a:r>
              <a:rPr lang="en-US" dirty="0" err="1"/>
              <a:t>vapour</a:t>
            </a:r>
            <a:r>
              <a:rPr lang="en-US" dirty="0"/>
              <a:t> in the air condenses, and clouds and precipitation result. This type of system is called Frontal Precipitation because the moisture tends to occur along the front of the air mass. </a:t>
            </a:r>
          </a:p>
        </p:txBody>
      </p:sp>
      <p:pic>
        <p:nvPicPr>
          <p:cNvPr id="5" name="Picture 4">
            <a:extLst>
              <a:ext uri="{FF2B5EF4-FFF2-40B4-BE49-F238E27FC236}">
                <a16:creationId xmlns:a16="http://schemas.microsoft.com/office/drawing/2014/main" id="{BDCEC0B3-80CC-C959-68C2-C74F4F5F0ABB}"/>
              </a:ext>
            </a:extLst>
          </p:cNvPr>
          <p:cNvPicPr>
            <a:picLocks noChangeAspect="1"/>
          </p:cNvPicPr>
          <p:nvPr/>
        </p:nvPicPr>
        <p:blipFill>
          <a:blip r:embed="rId2"/>
          <a:stretch>
            <a:fillRect/>
          </a:stretch>
        </p:blipFill>
        <p:spPr>
          <a:xfrm>
            <a:off x="4796287" y="1846052"/>
            <a:ext cx="4290443" cy="3294447"/>
          </a:xfrm>
          <a:prstGeom prst="rect">
            <a:avLst/>
          </a:prstGeom>
        </p:spPr>
      </p:pic>
    </p:spTree>
    <p:extLst>
      <p:ext uri="{BB962C8B-B14F-4D97-AF65-F5344CB8AC3E}">
        <p14:creationId xmlns:p14="http://schemas.microsoft.com/office/powerpoint/2010/main" val="54955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Rainfall Data and Distribution</a:t>
            </a:r>
          </a:p>
        </p:txBody>
      </p:sp>
      <p:graphicFrame>
        <p:nvGraphicFramePr>
          <p:cNvPr id="5" name="Content Placeholder 2">
            <a:extLst>
              <a:ext uri="{FF2B5EF4-FFF2-40B4-BE49-F238E27FC236}">
                <a16:creationId xmlns:a16="http://schemas.microsoft.com/office/drawing/2014/main" id="{A9710083-7C9A-3FDB-4437-EE5F5B125785}"/>
              </a:ext>
            </a:extLst>
          </p:cNvPr>
          <p:cNvGraphicFramePr>
            <a:graphicFrameLocks noGrp="1"/>
          </p:cNvGraphicFramePr>
          <p:nvPr>
            <p:ph idx="1"/>
            <p:extLst>
              <p:ext uri="{D42A27DB-BD31-4B8C-83A1-F6EECF244321}">
                <p14:modId xmlns:p14="http://schemas.microsoft.com/office/powerpoint/2010/main" val="76279992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2700">
                <a:solidFill>
                  <a:srgbClr val="FFFFFF"/>
                </a:solidFill>
              </a:rPr>
              <a:t>Evaporation Fundamentals</a:t>
            </a:r>
          </a:p>
        </p:txBody>
      </p:sp>
      <p:graphicFrame>
        <p:nvGraphicFramePr>
          <p:cNvPr id="5" name="Content Placeholder 2">
            <a:extLst>
              <a:ext uri="{FF2B5EF4-FFF2-40B4-BE49-F238E27FC236}">
                <a16:creationId xmlns:a16="http://schemas.microsoft.com/office/drawing/2014/main" id="{011E188E-1273-9F28-17C6-1A18AE1337D3}"/>
              </a:ext>
            </a:extLst>
          </p:cNvPr>
          <p:cNvGraphicFramePr>
            <a:graphicFrameLocks noGrp="1"/>
          </p:cNvGraphicFramePr>
          <p:nvPr>
            <p:ph idx="1"/>
            <p:extLst>
              <p:ext uri="{D42A27DB-BD31-4B8C-83A1-F6EECF244321}">
                <p14:modId xmlns:p14="http://schemas.microsoft.com/office/powerpoint/2010/main" val="176086522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2200">
                <a:solidFill>
                  <a:srgbClr val="FFFFFF"/>
                </a:solidFill>
              </a:rPr>
              <a:t>Evapotranspiration (ET)</a:t>
            </a:r>
          </a:p>
        </p:txBody>
      </p:sp>
      <p:graphicFrame>
        <p:nvGraphicFramePr>
          <p:cNvPr id="5" name="Content Placeholder 2">
            <a:extLst>
              <a:ext uri="{FF2B5EF4-FFF2-40B4-BE49-F238E27FC236}">
                <a16:creationId xmlns:a16="http://schemas.microsoft.com/office/drawing/2014/main" id="{42C06A9A-F3F7-9BF0-7831-6D7D23CBECC7}"/>
              </a:ext>
            </a:extLst>
          </p:cNvPr>
          <p:cNvGraphicFramePr>
            <a:graphicFrameLocks noGrp="1"/>
          </p:cNvGraphicFramePr>
          <p:nvPr>
            <p:ph idx="1"/>
            <p:extLst>
              <p:ext uri="{D42A27DB-BD31-4B8C-83A1-F6EECF244321}">
                <p14:modId xmlns:p14="http://schemas.microsoft.com/office/powerpoint/2010/main" val="286553774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Infiltration Concepts</a:t>
            </a:r>
          </a:p>
        </p:txBody>
      </p:sp>
      <p:sp>
        <p:nvSpPr>
          <p:cNvPr id="3" name="Content Placeholder 2"/>
          <p:cNvSpPr>
            <a:spLocks noGrp="1"/>
          </p:cNvSpPr>
          <p:nvPr>
            <p:ph idx="1"/>
          </p:nvPr>
        </p:nvSpPr>
        <p:spPr/>
        <p:txBody>
          <a:bodyPr>
            <a:normAutofit lnSpcReduction="10000"/>
          </a:bodyPr>
          <a:lstStyle/>
          <a:p>
            <a:endParaRPr/>
          </a:p>
          <a:p>
            <a:r>
              <a:t>• Infiltration: downward water movement from surface into soil.</a:t>
            </a:r>
          </a:p>
          <a:p>
            <a:r>
              <a:t>• Affected by soil type, porosity, moisture, vegetation, and slope.</a:t>
            </a:r>
          </a:p>
          <a:p>
            <a:r>
              <a:t>• Infiltration decreases with time as the soil becomes saturated.</a:t>
            </a:r>
          </a:p>
          <a:p>
            <a:r>
              <a:t>• Important for recharge studies, irrigation, and runoff estimation.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Infiltration Models</a:t>
            </a:r>
          </a:p>
        </p:txBody>
      </p:sp>
      <p:sp>
        <p:nvSpPr>
          <p:cNvPr id="3" name="Content Placeholder 2"/>
          <p:cNvSpPr>
            <a:spLocks noGrp="1"/>
          </p:cNvSpPr>
          <p:nvPr>
            <p:ph idx="1"/>
          </p:nvPr>
        </p:nvSpPr>
        <p:spPr/>
        <p:txBody>
          <a:bodyPr/>
          <a:lstStyle/>
          <a:p>
            <a:endParaRPr/>
          </a:p>
          <a:p>
            <a:r>
              <a:t>• Horton Equation: ft = fc + (f0 - fc)e^(-kt).</a:t>
            </a:r>
          </a:p>
          <a:p>
            <a:r>
              <a:t>• Green-Ampt Equation: f = Ks((ψΔθ / F) + 1).</a:t>
            </a:r>
          </a:p>
          <a:p>
            <a:r>
              <a:t>• SCS Curve Number (CN) method links land use, soil, and runoff.</a:t>
            </a:r>
          </a:p>
          <a:p>
            <a:r>
              <a:t>• φ-index and f-index used for storm loss estimation in hydrology.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Hydrologic Modeling and Applications</a:t>
            </a:r>
          </a:p>
        </p:txBody>
      </p:sp>
      <p:sp>
        <p:nvSpPr>
          <p:cNvPr id="3" name="Content Placeholder 2"/>
          <p:cNvSpPr>
            <a:spLocks noGrp="1"/>
          </p:cNvSpPr>
          <p:nvPr>
            <p:ph idx="1"/>
          </p:nvPr>
        </p:nvSpPr>
        <p:spPr/>
        <p:txBody>
          <a:bodyPr>
            <a:normAutofit lnSpcReduction="10000"/>
          </a:bodyPr>
          <a:lstStyle/>
          <a:p>
            <a:endParaRPr/>
          </a:p>
          <a:p>
            <a:r>
              <a:t>• Integrates P, E, and I into catchment-scale models.</a:t>
            </a:r>
          </a:p>
          <a:p>
            <a:r>
              <a:t>• Used in flood forecasting, reservoir operations, and water-budget analysis.</a:t>
            </a:r>
          </a:p>
          <a:p>
            <a:r>
              <a:t>• Tools: HEC-HMS, SWAT, MODFLOW, and GIS-based modeling systems.</a:t>
            </a:r>
          </a:p>
          <a:p>
            <a:r>
              <a:t>• Calibration ensures models reflect real watershed responses.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Study – Jordan Hydrology</a:t>
            </a:r>
          </a:p>
        </p:txBody>
      </p:sp>
      <p:sp>
        <p:nvSpPr>
          <p:cNvPr id="3" name="Content Placeholder 2"/>
          <p:cNvSpPr>
            <a:spLocks noGrp="1"/>
          </p:cNvSpPr>
          <p:nvPr>
            <p:ph idx="1"/>
          </p:nvPr>
        </p:nvSpPr>
        <p:spPr/>
        <p:txBody>
          <a:bodyPr>
            <a:normAutofit lnSpcReduction="10000"/>
          </a:bodyPr>
          <a:lstStyle/>
          <a:p>
            <a:endParaRPr/>
          </a:p>
          <a:p>
            <a:r>
              <a:t>• Rainfall: seasonal (November–March) and spatially variable.</a:t>
            </a:r>
          </a:p>
          <a:p>
            <a:r>
              <a:t>• Evaporation exceeds 2000 mm/year in the Jordan Valley.</a:t>
            </a:r>
          </a:p>
          <a:p>
            <a:r>
              <a:t>• Limited infiltration due to impermeable and urban surfaces.</a:t>
            </a:r>
          </a:p>
          <a:p>
            <a:r>
              <a:t>• Results in low runoff and groundwater decline; reuse and desalination needed.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Learning Objectives</a:t>
            </a:r>
          </a:p>
        </p:txBody>
      </p:sp>
      <p:graphicFrame>
        <p:nvGraphicFramePr>
          <p:cNvPr id="5" name="Content Placeholder 2">
            <a:extLst>
              <a:ext uri="{FF2B5EF4-FFF2-40B4-BE49-F238E27FC236}">
                <a16:creationId xmlns:a16="http://schemas.microsoft.com/office/drawing/2014/main" id="{B92E5560-F4B0-66D5-1535-C7EEB80BE09A}"/>
              </a:ext>
            </a:extLst>
          </p:cNvPr>
          <p:cNvGraphicFramePr>
            <a:graphicFrameLocks noGrp="1"/>
          </p:cNvGraphicFramePr>
          <p:nvPr>
            <p:ph idx="1"/>
            <p:extLst>
              <p:ext uri="{D42A27DB-BD31-4B8C-83A1-F6EECF244321}">
                <p14:modId xmlns:p14="http://schemas.microsoft.com/office/powerpoint/2010/main" val="109667885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Overview of Hydrology</a:t>
            </a:r>
          </a:p>
        </p:txBody>
      </p:sp>
      <p:graphicFrame>
        <p:nvGraphicFramePr>
          <p:cNvPr id="5" name="Content Placeholder 2">
            <a:extLst>
              <a:ext uri="{FF2B5EF4-FFF2-40B4-BE49-F238E27FC236}">
                <a16:creationId xmlns:a16="http://schemas.microsoft.com/office/drawing/2014/main" id="{A69C2312-EC9C-7369-4124-6421C76DEBE8}"/>
              </a:ext>
            </a:extLst>
          </p:cNvPr>
          <p:cNvGraphicFramePr>
            <a:graphicFrameLocks noGrp="1"/>
          </p:cNvGraphicFramePr>
          <p:nvPr>
            <p:ph idx="1"/>
            <p:extLst>
              <p:ext uri="{D42A27DB-BD31-4B8C-83A1-F6EECF244321}">
                <p14:modId xmlns:p14="http://schemas.microsoft.com/office/powerpoint/2010/main" val="36292183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Hydrologic Cycle Concept</a:t>
            </a:r>
          </a:p>
        </p:txBody>
      </p:sp>
      <p:sp>
        <p:nvSpPr>
          <p:cNvPr id="4" name="TextBox 3"/>
          <p:cNvSpPr txBox="1"/>
          <p:nvPr/>
        </p:nvSpPr>
        <p:spPr>
          <a:xfrm>
            <a:off x="8626" y="6400800"/>
            <a:ext cx="7315200" cy="914400"/>
          </a:xfrm>
          <a:prstGeom prst="rect">
            <a:avLst/>
          </a:prstGeom>
          <a:noFill/>
        </p:spPr>
        <p:txBody>
          <a:bodyPr wrap="none">
            <a:spAutoFit/>
          </a:bodyPr>
          <a:lstStyle/>
          <a:p>
            <a:r>
              <a:rPr dirty="0"/>
              <a:t>Figure: The Hydrologic Cycle showing major fluxes (Precipitation, Evaporation, Runoff, and Infiltration).</a:t>
            </a:r>
          </a:p>
        </p:txBody>
      </p:sp>
      <p:pic>
        <p:nvPicPr>
          <p:cNvPr id="7" name="Picture 6">
            <a:extLst>
              <a:ext uri="{FF2B5EF4-FFF2-40B4-BE49-F238E27FC236}">
                <a16:creationId xmlns:a16="http://schemas.microsoft.com/office/drawing/2014/main" id="{F0DD6EA5-1C2A-E132-C218-C063F66AC1E5}"/>
              </a:ext>
            </a:extLst>
          </p:cNvPr>
          <p:cNvPicPr>
            <a:picLocks noChangeAspect="1"/>
          </p:cNvPicPr>
          <p:nvPr/>
        </p:nvPicPr>
        <p:blipFill>
          <a:blip r:embed="rId2"/>
          <a:stretch>
            <a:fillRect/>
          </a:stretch>
        </p:blipFill>
        <p:spPr>
          <a:xfrm>
            <a:off x="457200" y="1304026"/>
            <a:ext cx="7541643" cy="50277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Hydrologic System and Water Balance</a:t>
            </a:r>
          </a:p>
        </p:txBody>
      </p:sp>
      <p:graphicFrame>
        <p:nvGraphicFramePr>
          <p:cNvPr id="5" name="Content Placeholder 2">
            <a:extLst>
              <a:ext uri="{FF2B5EF4-FFF2-40B4-BE49-F238E27FC236}">
                <a16:creationId xmlns:a16="http://schemas.microsoft.com/office/drawing/2014/main" id="{D50151E1-7046-2613-8318-D0A2B1F4650E}"/>
              </a:ext>
            </a:extLst>
          </p:cNvPr>
          <p:cNvGraphicFramePr>
            <a:graphicFrameLocks noGrp="1"/>
          </p:cNvGraphicFramePr>
          <p:nvPr>
            <p:ph idx="1"/>
            <p:extLst>
              <p:ext uri="{D42A27DB-BD31-4B8C-83A1-F6EECF244321}">
                <p14:modId xmlns:p14="http://schemas.microsoft.com/office/powerpoint/2010/main" val="161919673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3D91-4A5B-DCD6-5659-891B8447FCD9}"/>
              </a:ext>
            </a:extLst>
          </p:cNvPr>
          <p:cNvSpPr>
            <a:spLocks noGrp="1"/>
          </p:cNvSpPr>
          <p:nvPr>
            <p:ph type="title"/>
          </p:nvPr>
        </p:nvSpPr>
        <p:spPr/>
        <p:txBody>
          <a:bodyPr/>
          <a:lstStyle/>
          <a:p>
            <a:r>
              <a:rPr lang="en-US"/>
              <a:t>Hydrologic Systems</a:t>
            </a:r>
            <a:endParaRPr lang="en-US" dirty="0"/>
          </a:p>
        </p:txBody>
      </p:sp>
      <p:sp>
        <p:nvSpPr>
          <p:cNvPr id="3" name="Content Placeholder 2">
            <a:extLst>
              <a:ext uri="{FF2B5EF4-FFF2-40B4-BE49-F238E27FC236}">
                <a16:creationId xmlns:a16="http://schemas.microsoft.com/office/drawing/2014/main" id="{E3D31D85-8E8F-1252-C8C0-3B499930CAE8}"/>
              </a:ext>
            </a:extLst>
          </p:cNvPr>
          <p:cNvSpPr>
            <a:spLocks noGrp="1"/>
          </p:cNvSpPr>
          <p:nvPr>
            <p:ph idx="1"/>
          </p:nvPr>
        </p:nvSpPr>
        <p:spPr>
          <a:xfrm>
            <a:off x="595223" y="1263769"/>
            <a:ext cx="8548777" cy="1410419"/>
          </a:xfrm>
        </p:spPr>
        <p:txBody>
          <a:bodyPr>
            <a:normAutofit fontScale="77500" lnSpcReduction="20000"/>
          </a:bodyPr>
          <a:lstStyle/>
          <a:p>
            <a:r>
              <a:rPr lang="en-US" dirty="0"/>
              <a:t>Drainage basins, catchments, and watersheds are three synonymous terms that refer to the</a:t>
            </a:r>
          </a:p>
          <a:p>
            <a:r>
              <a:rPr lang="en-US" dirty="0"/>
              <a:t>topographic area that collects and discharges surface streamflow through one outlet or mouth.</a:t>
            </a:r>
          </a:p>
        </p:txBody>
      </p:sp>
      <p:pic>
        <p:nvPicPr>
          <p:cNvPr id="4" name="Picture 3">
            <a:extLst>
              <a:ext uri="{FF2B5EF4-FFF2-40B4-BE49-F238E27FC236}">
                <a16:creationId xmlns:a16="http://schemas.microsoft.com/office/drawing/2014/main" id="{A5967CB5-045A-B261-F10E-3D0F2B9E8915}"/>
              </a:ext>
            </a:extLst>
          </p:cNvPr>
          <p:cNvPicPr>
            <a:picLocks noChangeAspect="1"/>
          </p:cNvPicPr>
          <p:nvPr/>
        </p:nvPicPr>
        <p:blipFill>
          <a:blip r:embed="rId2"/>
          <a:stretch>
            <a:fillRect/>
          </a:stretch>
        </p:blipFill>
        <p:spPr>
          <a:xfrm>
            <a:off x="1466491" y="2882630"/>
            <a:ext cx="5710687" cy="3807125"/>
          </a:xfrm>
          <a:prstGeom prst="rect">
            <a:avLst/>
          </a:prstGeom>
        </p:spPr>
      </p:pic>
    </p:spTree>
    <p:extLst>
      <p:ext uri="{BB962C8B-B14F-4D97-AF65-F5344CB8AC3E}">
        <p14:creationId xmlns:p14="http://schemas.microsoft.com/office/powerpoint/2010/main" val="429341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t>Precipitation Processes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FA3D42D-B744-22FC-360F-2615BBF32562}"/>
              </a:ext>
            </a:extLst>
          </p:cNvPr>
          <p:cNvGraphicFramePr>
            <a:graphicFrameLocks noGrp="1"/>
          </p:cNvGraphicFramePr>
          <p:nvPr>
            <p:ph idx="1"/>
            <p:extLst>
              <p:ext uri="{D42A27DB-BD31-4B8C-83A1-F6EECF244321}">
                <p14:modId xmlns:p14="http://schemas.microsoft.com/office/powerpoint/2010/main" val="280147399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92A6-E163-9005-5A18-E4DA5EDE0F04}"/>
              </a:ext>
            </a:extLst>
          </p:cNvPr>
          <p:cNvSpPr>
            <a:spLocks noGrp="1"/>
          </p:cNvSpPr>
          <p:nvPr>
            <p:ph type="title"/>
          </p:nvPr>
        </p:nvSpPr>
        <p:spPr/>
        <p:txBody>
          <a:bodyPr>
            <a:normAutofit fontScale="90000"/>
          </a:bodyPr>
          <a:lstStyle/>
          <a:p>
            <a:r>
              <a:rPr lang="en-US" b="1"/>
              <a:t>Types of Precipitation </a:t>
            </a:r>
            <a:br>
              <a:rPr lang="en-US"/>
            </a:br>
            <a:endParaRPr lang="en-US" dirty="0"/>
          </a:p>
        </p:txBody>
      </p:sp>
      <p:sp>
        <p:nvSpPr>
          <p:cNvPr id="3" name="Content Placeholder 2">
            <a:extLst>
              <a:ext uri="{FF2B5EF4-FFF2-40B4-BE49-F238E27FC236}">
                <a16:creationId xmlns:a16="http://schemas.microsoft.com/office/drawing/2014/main" id="{039E5B75-7B49-AC59-CB07-2CAA25BC023D}"/>
              </a:ext>
            </a:extLst>
          </p:cNvPr>
          <p:cNvSpPr>
            <a:spLocks noGrp="1"/>
          </p:cNvSpPr>
          <p:nvPr>
            <p:ph idx="1"/>
          </p:nvPr>
        </p:nvSpPr>
        <p:spPr>
          <a:xfrm>
            <a:off x="312050" y="987725"/>
            <a:ext cx="4830792" cy="5257799"/>
          </a:xfrm>
        </p:spPr>
        <p:txBody>
          <a:bodyPr>
            <a:normAutofit fontScale="77500" lnSpcReduction="20000"/>
          </a:bodyPr>
          <a:lstStyle/>
          <a:p>
            <a:pPr marL="0" indent="0">
              <a:buNone/>
            </a:pPr>
            <a:r>
              <a:rPr lang="en-US" dirty="0"/>
              <a:t>1. Convectional </a:t>
            </a:r>
          </a:p>
          <a:p>
            <a:endParaRPr lang="en-US" dirty="0"/>
          </a:p>
          <a:p>
            <a:r>
              <a:rPr lang="en-US" dirty="0"/>
              <a:t>Convectional precipitation results from the heating of the earth's surface. The warm ground heats the air over it. As the air warms, the air molecules begin to move further apart. With increased distance between molecules, the molecules are less densely packed. Thus, the air becomes “lighter” and rises rapidly into the atmosphere. As the air rises, it cools. Water </a:t>
            </a:r>
            <a:r>
              <a:rPr lang="en-US" dirty="0" err="1"/>
              <a:t>vapour</a:t>
            </a:r>
            <a:r>
              <a:rPr lang="en-US" dirty="0"/>
              <a:t> in the air condenses into clouds and precipitation. </a:t>
            </a:r>
          </a:p>
        </p:txBody>
      </p:sp>
      <p:pic>
        <p:nvPicPr>
          <p:cNvPr id="5" name="Picture 4">
            <a:extLst>
              <a:ext uri="{FF2B5EF4-FFF2-40B4-BE49-F238E27FC236}">
                <a16:creationId xmlns:a16="http://schemas.microsoft.com/office/drawing/2014/main" id="{9BB78328-57C5-2C35-BA5E-E7122F280308}"/>
              </a:ext>
            </a:extLst>
          </p:cNvPr>
          <p:cNvPicPr>
            <a:picLocks noChangeAspect="1"/>
          </p:cNvPicPr>
          <p:nvPr/>
        </p:nvPicPr>
        <p:blipFill>
          <a:blip r:embed="rId2"/>
          <a:stretch>
            <a:fillRect/>
          </a:stretch>
        </p:blipFill>
        <p:spPr>
          <a:xfrm>
            <a:off x="5142842" y="2084689"/>
            <a:ext cx="3896139" cy="2852530"/>
          </a:xfrm>
          <a:prstGeom prst="rect">
            <a:avLst/>
          </a:prstGeom>
        </p:spPr>
      </p:pic>
    </p:spTree>
    <p:extLst>
      <p:ext uri="{BB962C8B-B14F-4D97-AF65-F5344CB8AC3E}">
        <p14:creationId xmlns:p14="http://schemas.microsoft.com/office/powerpoint/2010/main" val="201768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2D7B-4E68-1BC7-26A3-7C59D368F59A}"/>
              </a:ext>
            </a:extLst>
          </p:cNvPr>
          <p:cNvSpPr>
            <a:spLocks noGrp="1"/>
          </p:cNvSpPr>
          <p:nvPr>
            <p:ph type="title"/>
          </p:nvPr>
        </p:nvSpPr>
        <p:spPr/>
        <p:txBody>
          <a:bodyPr>
            <a:normAutofit fontScale="90000"/>
          </a:bodyPr>
          <a:lstStyle/>
          <a:p>
            <a:r>
              <a:rPr lang="en-US" dirty="0"/>
              <a:t>2.Orographic </a:t>
            </a:r>
            <a:br>
              <a:rPr lang="en-US" dirty="0"/>
            </a:br>
            <a:endParaRPr lang="en-US" dirty="0"/>
          </a:p>
        </p:txBody>
      </p:sp>
      <p:sp>
        <p:nvSpPr>
          <p:cNvPr id="3" name="Content Placeholder 2">
            <a:extLst>
              <a:ext uri="{FF2B5EF4-FFF2-40B4-BE49-F238E27FC236}">
                <a16:creationId xmlns:a16="http://schemas.microsoft.com/office/drawing/2014/main" id="{6A18F797-968A-6166-874E-582F6287C8F6}"/>
              </a:ext>
            </a:extLst>
          </p:cNvPr>
          <p:cNvSpPr>
            <a:spLocks noGrp="1"/>
          </p:cNvSpPr>
          <p:nvPr>
            <p:ph idx="1"/>
          </p:nvPr>
        </p:nvSpPr>
        <p:spPr>
          <a:xfrm>
            <a:off x="457200" y="1600200"/>
            <a:ext cx="4641011" cy="4525963"/>
          </a:xfrm>
        </p:spPr>
        <p:txBody>
          <a:bodyPr>
            <a:normAutofit fontScale="55000" lnSpcReduction="20000"/>
          </a:bodyPr>
          <a:lstStyle/>
          <a:p>
            <a:r>
              <a:rPr lang="en-US" dirty="0"/>
              <a:t>Orographic precipitation results when warm moist air moving across the ocean is forced to rise by large mountains. As the air rises, it cools. Why? A higher elevation results in cooler temperatures </a:t>
            </a:r>
          </a:p>
          <a:p>
            <a:endParaRPr lang="en-US" dirty="0"/>
          </a:p>
          <a:p>
            <a:r>
              <a:rPr lang="en-US" dirty="0"/>
              <a:t>Cold air cannot hold as much moisture as warm air. As air cools, the water </a:t>
            </a:r>
            <a:r>
              <a:rPr lang="en-US" dirty="0" err="1"/>
              <a:t>vapour</a:t>
            </a:r>
            <a:r>
              <a:rPr lang="en-US" dirty="0"/>
              <a:t> in the air condenses and water droplets form. Clouds forms and precipitation (rain or snow) occurs on the windward side of the mountain. The air is now dry and rises over top the mountain. As the air moves back down the mountain, it collects moisture from the ground via evaporation. This side of the mountain is called the leeward side. It receives very little precipitation. </a:t>
            </a:r>
          </a:p>
        </p:txBody>
      </p:sp>
      <p:pic>
        <p:nvPicPr>
          <p:cNvPr id="5" name="Picture 4">
            <a:extLst>
              <a:ext uri="{FF2B5EF4-FFF2-40B4-BE49-F238E27FC236}">
                <a16:creationId xmlns:a16="http://schemas.microsoft.com/office/drawing/2014/main" id="{8D3D762B-2E45-1B03-7CD0-BDA402B7F75E}"/>
              </a:ext>
            </a:extLst>
          </p:cNvPr>
          <p:cNvPicPr>
            <a:picLocks noChangeAspect="1"/>
          </p:cNvPicPr>
          <p:nvPr/>
        </p:nvPicPr>
        <p:blipFill>
          <a:blip r:embed="rId2"/>
          <a:stretch>
            <a:fillRect/>
          </a:stretch>
        </p:blipFill>
        <p:spPr>
          <a:xfrm>
            <a:off x="5098211" y="2586705"/>
            <a:ext cx="3975652" cy="2892287"/>
          </a:xfrm>
          <a:prstGeom prst="rect">
            <a:avLst/>
          </a:prstGeom>
        </p:spPr>
      </p:pic>
    </p:spTree>
    <p:extLst>
      <p:ext uri="{BB962C8B-B14F-4D97-AF65-F5344CB8AC3E}">
        <p14:creationId xmlns:p14="http://schemas.microsoft.com/office/powerpoint/2010/main" val="128694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TotalTime>
  <Words>992</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Water Resources Engineering Lecture 2</vt:lpstr>
      <vt:lpstr>Learning Objectives</vt:lpstr>
      <vt:lpstr>Overview of Hydrology</vt:lpstr>
      <vt:lpstr>Hydrologic Cycle Concept</vt:lpstr>
      <vt:lpstr>Hydrologic System and Water Balance</vt:lpstr>
      <vt:lpstr>Hydrologic Systems</vt:lpstr>
      <vt:lpstr>Precipitation Processes</vt:lpstr>
      <vt:lpstr>Types of Precipitation  </vt:lpstr>
      <vt:lpstr>2.Orographic  </vt:lpstr>
      <vt:lpstr>Cyclonic  </vt:lpstr>
      <vt:lpstr>Rainfall Data and Distribution</vt:lpstr>
      <vt:lpstr>Evaporation Fundamentals</vt:lpstr>
      <vt:lpstr>Evapotranspiration (ET)</vt:lpstr>
      <vt:lpstr>Infiltration Concepts</vt:lpstr>
      <vt:lpstr>Infiltration Models</vt:lpstr>
      <vt:lpstr>Hydrologic Modeling and Applications</vt:lpstr>
      <vt:lpstr>Case Study – Jordan Hydrology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Dr. Zada Tawalbeh</cp:lastModifiedBy>
  <cp:revision>7</cp:revision>
  <dcterms:created xsi:type="dcterms:W3CDTF">2013-01-27T09:14:16Z</dcterms:created>
  <dcterms:modified xsi:type="dcterms:W3CDTF">2025-10-30T15:22:47Z</dcterms:modified>
  <cp:category/>
</cp:coreProperties>
</file>