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6"/>
  </p:notesMasterIdLst>
  <p:sldIdLst>
    <p:sldId id="269"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AEEA76-6910-4CF0-B3E1-ABA94287AEAE}" type="datetimeFigureOut">
              <a:rPr lang="en-US" smtClean="0"/>
              <a:t>5/8/2023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D8FF436-B380-4DE5-97B6-AE8D5A399F2D}" type="slidenum">
              <a:rPr lang="en-US" smtClean="0"/>
              <a:t>‹#›</a:t>
            </a:fld>
            <a:endParaRPr lang="en-US"/>
          </a:p>
        </p:txBody>
      </p:sp>
    </p:spTree>
    <p:extLst>
      <p:ext uri="{BB962C8B-B14F-4D97-AF65-F5344CB8AC3E}">
        <p14:creationId xmlns:p14="http://schemas.microsoft.com/office/powerpoint/2010/main" val="2941090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8377383C-F62B-49CA-A18E-38E9FA15ACFF}"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2</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31010661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3E4694A6-1737-44B8-9F81-7AEF2178A0B0}"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11</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3760779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7C0AA1D1-A281-412B-8AD6-93065615E6C2}"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12</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41261137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CBC7E2E5-57BE-4FC9-8FCF-52FE25F76B98}"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13</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4524732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ACA3F841-E52A-4585-B1D9-BC8C114E23D4}"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3</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42547429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4D0D0F1E-A01A-44B9-B8E3-670C24D87DCE}"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4</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3117275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6E35977E-A374-44B6-BD00-9B8725BAC18F}"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3267748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95419A45-AD9E-4359-9DDF-94BB1CD56FDD}"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6</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1809813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87A65E45-424D-4F88-843A-CF19349063DD}"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7</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7479147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4CE0CCAB-4461-4AC2-8B55-C0884D48D794}"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8</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36804894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A8A9587A-2664-4733-9290-58326C418345}"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9</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4275" name="Rectangle 2"/>
          <p:cNvSpPr>
            <a:spLocks noGrp="1" noRot="1" noChangeAspect="1" noChangeArrowheads="1" noTextEdit="1"/>
          </p:cNvSpPr>
          <p:nvPr>
            <p:ph type="sldImg"/>
          </p:nvPr>
        </p:nvSpPr>
        <p:spPr>
          <a:ln/>
        </p:spPr>
      </p:sp>
      <p:sp>
        <p:nvSpPr>
          <p:cNvPr id="54276"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8269050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1" eaLnBrk="0" fontAlgn="base" latinLnBrk="0" hangingPunct="0">
              <a:lnSpc>
                <a:spcPct val="100000"/>
              </a:lnSpc>
              <a:spcBef>
                <a:spcPct val="0"/>
              </a:spcBef>
              <a:spcAft>
                <a:spcPct val="0"/>
              </a:spcAft>
              <a:buClrTx/>
              <a:buSzTx/>
              <a:buFontTx/>
              <a:buNone/>
              <a:tabLst/>
              <a:defRPr/>
            </a:pPr>
            <a:fld id="{2471A220-7302-48BF-BA39-30CFCDEFD1E4}" type="slidenum">
              <a:rPr kumimoji="0" lang="ar-JO"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rPr>
              <a:pPr marL="0" marR="0" lvl="0" indent="0" algn="r" defTabSz="914400" rtl="1" eaLnBrk="0" fontAlgn="base" latinLnBrk="0" hangingPunct="0">
                <a:lnSpc>
                  <a:spcPct val="100000"/>
                </a:lnSpc>
                <a:spcBef>
                  <a:spcPct val="0"/>
                </a:spcBef>
                <a:spcAft>
                  <a:spcPct val="0"/>
                </a:spcAft>
                <a:buClrTx/>
                <a:buSzTx/>
                <a:buFontTx/>
                <a:buNone/>
                <a:tabLst/>
                <a:defRPr/>
              </a:pPr>
              <a:t>10</a:t>
            </a:fld>
            <a:endPar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p:spPr>
        <p:txBody>
          <a:bodyPr/>
          <a:lstStyle/>
          <a:p>
            <a:endParaRPr lang="en-US" altLang="en-US" smtClean="0"/>
          </a:p>
        </p:txBody>
      </p:sp>
    </p:spTree>
    <p:extLst>
      <p:ext uri="{BB962C8B-B14F-4D97-AF65-F5344CB8AC3E}">
        <p14:creationId xmlns:p14="http://schemas.microsoft.com/office/powerpoint/2010/main" val="27244386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25400" y="1109664"/>
            <a:ext cx="12208933" cy="757237"/>
            <a:chOff x="0" y="0"/>
            <a:chExt cx="5768" cy="477"/>
          </a:xfrm>
        </p:grpSpPr>
        <p:sp>
          <p:nvSpPr>
            <p:cNvPr id="5" name="Freeform 3"/>
            <p:cNvSpPr>
              <a:spLocks/>
            </p:cNvSpPr>
            <p:nvPr userDrawn="1"/>
          </p:nvSpPr>
          <p:spPr bwMode="auto">
            <a:xfrm>
              <a:off x="5" y="0"/>
              <a:ext cx="5763" cy="477"/>
            </a:xfrm>
            <a:custGeom>
              <a:avLst/>
              <a:gdLst>
                <a:gd name="T0" fmla="*/ 0 w 5763"/>
                <a:gd name="T1" fmla="*/ 450 h 477"/>
                <a:gd name="T2" fmla="*/ 3 w 5763"/>
                <a:gd name="T3" fmla="*/ 0 h 477"/>
                <a:gd name="T4" fmla="*/ 5763 w 5763"/>
                <a:gd name="T5" fmla="*/ 0 h 477"/>
                <a:gd name="T6" fmla="*/ 5763 w 5763"/>
                <a:gd name="T7" fmla="*/ 465 h 477"/>
                <a:gd name="T8" fmla="*/ 4821 w 5763"/>
                <a:gd name="T9" fmla="*/ 477 h 477"/>
                <a:gd name="T10" fmla="*/ 4326 w 5763"/>
                <a:gd name="T11" fmla="*/ 447 h 477"/>
                <a:gd name="T12" fmla="*/ 3783 w 5763"/>
                <a:gd name="T13" fmla="*/ 465 h 477"/>
                <a:gd name="T14" fmla="*/ 3417 w 5763"/>
                <a:gd name="T15" fmla="*/ 456 h 477"/>
                <a:gd name="T16" fmla="*/ 2973 w 5763"/>
                <a:gd name="T17" fmla="*/ 459 h 477"/>
                <a:gd name="T18" fmla="*/ 2451 w 5763"/>
                <a:gd name="T19" fmla="*/ 453 h 477"/>
                <a:gd name="T20" fmla="*/ 2289 w 5763"/>
                <a:gd name="T21" fmla="*/ 441 h 477"/>
                <a:gd name="T22" fmla="*/ 2010 w 5763"/>
                <a:gd name="T23" fmla="*/ 453 h 477"/>
                <a:gd name="T24" fmla="*/ 1827 w 5763"/>
                <a:gd name="T25" fmla="*/ 450 h 477"/>
                <a:gd name="T26" fmla="*/ 1215 w 5763"/>
                <a:gd name="T27" fmla="*/ 465 h 477"/>
                <a:gd name="T28" fmla="*/ 660 w 5763"/>
                <a:gd name="T29" fmla="*/ 456 h 477"/>
                <a:gd name="T30" fmla="*/ 0 w 5763"/>
                <a:gd name="T31" fmla="*/ 450 h 4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763" h="477">
                  <a:moveTo>
                    <a:pt x="0" y="450"/>
                  </a:moveTo>
                  <a:lnTo>
                    <a:pt x="3" y="0"/>
                  </a:lnTo>
                  <a:lnTo>
                    <a:pt x="5763" y="0"/>
                  </a:lnTo>
                  <a:lnTo>
                    <a:pt x="5763" y="465"/>
                  </a:lnTo>
                  <a:lnTo>
                    <a:pt x="4821" y="477"/>
                  </a:lnTo>
                  <a:lnTo>
                    <a:pt x="4326" y="447"/>
                  </a:lnTo>
                  <a:lnTo>
                    <a:pt x="3783" y="465"/>
                  </a:lnTo>
                  <a:lnTo>
                    <a:pt x="3417" y="456"/>
                  </a:lnTo>
                  <a:lnTo>
                    <a:pt x="2973" y="459"/>
                  </a:lnTo>
                  <a:lnTo>
                    <a:pt x="2451" y="453"/>
                  </a:lnTo>
                  <a:lnTo>
                    <a:pt x="2289" y="441"/>
                  </a:lnTo>
                  <a:lnTo>
                    <a:pt x="2010" y="453"/>
                  </a:lnTo>
                  <a:lnTo>
                    <a:pt x="1827" y="450"/>
                  </a:lnTo>
                  <a:lnTo>
                    <a:pt x="1215" y="465"/>
                  </a:lnTo>
                  <a:lnTo>
                    <a:pt x="660" y="456"/>
                  </a:lnTo>
                  <a:lnTo>
                    <a:pt x="0" y="450"/>
                  </a:lnTo>
                  <a:close/>
                </a:path>
              </a:pathLst>
            </a:custGeom>
            <a:solidFill>
              <a:schemeClr val="accent2">
                <a:alpha val="50195"/>
              </a:schemeClr>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 name="Freeform 4"/>
            <p:cNvSpPr>
              <a:spLocks/>
            </p:cNvSpPr>
            <p:nvPr userDrawn="1"/>
          </p:nvSpPr>
          <p:spPr bwMode="auto">
            <a:xfrm>
              <a:off x="0" y="98"/>
              <a:ext cx="256" cy="253"/>
            </a:xfrm>
            <a:custGeom>
              <a:avLst/>
              <a:gdLst>
                <a:gd name="T0" fmla="*/ 8 w 256"/>
                <a:gd name="T1" fmla="*/ 190 h 253"/>
                <a:gd name="T2" fmla="*/ 71 w 256"/>
                <a:gd name="T3" fmla="*/ 115 h 253"/>
                <a:gd name="T4" fmla="*/ 203 w 256"/>
                <a:gd name="T5" fmla="*/ 16 h 253"/>
                <a:gd name="T6" fmla="*/ 251 w 256"/>
                <a:gd name="T7" fmla="*/ 19 h 253"/>
                <a:gd name="T8" fmla="*/ 236 w 256"/>
                <a:gd name="T9" fmla="*/ 46 h 253"/>
                <a:gd name="T10" fmla="*/ 176 w 256"/>
                <a:gd name="T11" fmla="*/ 82 h 253"/>
                <a:gd name="T12" fmla="*/ 92 w 256"/>
                <a:gd name="T13" fmla="*/ 154 h 253"/>
                <a:gd name="T14" fmla="*/ 23 w 256"/>
                <a:gd name="T15" fmla="*/ 247 h 253"/>
                <a:gd name="T16" fmla="*/ 8 w 256"/>
                <a:gd name="T17" fmla="*/ 190 h 2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56" h="253">
                  <a:moveTo>
                    <a:pt x="8" y="190"/>
                  </a:moveTo>
                  <a:cubicBezTo>
                    <a:pt x="16" y="168"/>
                    <a:pt x="38" y="144"/>
                    <a:pt x="71" y="115"/>
                  </a:cubicBezTo>
                  <a:cubicBezTo>
                    <a:pt x="104" y="86"/>
                    <a:pt x="173" y="32"/>
                    <a:pt x="203" y="16"/>
                  </a:cubicBezTo>
                  <a:cubicBezTo>
                    <a:pt x="233" y="0"/>
                    <a:pt x="246" y="14"/>
                    <a:pt x="251" y="19"/>
                  </a:cubicBezTo>
                  <a:cubicBezTo>
                    <a:pt x="256" y="24"/>
                    <a:pt x="249" y="35"/>
                    <a:pt x="236" y="46"/>
                  </a:cubicBezTo>
                  <a:cubicBezTo>
                    <a:pt x="223" y="57"/>
                    <a:pt x="200" y="64"/>
                    <a:pt x="176" y="82"/>
                  </a:cubicBezTo>
                  <a:cubicBezTo>
                    <a:pt x="152" y="100"/>
                    <a:pt x="118" y="126"/>
                    <a:pt x="92" y="154"/>
                  </a:cubicBezTo>
                  <a:cubicBezTo>
                    <a:pt x="66" y="182"/>
                    <a:pt x="36" y="241"/>
                    <a:pt x="23" y="247"/>
                  </a:cubicBezTo>
                  <a:cubicBezTo>
                    <a:pt x="10" y="253"/>
                    <a:pt x="0" y="212"/>
                    <a:pt x="8" y="190"/>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7" name="Freeform 5"/>
            <p:cNvSpPr>
              <a:spLocks/>
            </p:cNvSpPr>
            <p:nvPr userDrawn="1"/>
          </p:nvSpPr>
          <p:spPr bwMode="auto">
            <a:xfrm>
              <a:off x="56" y="0"/>
              <a:ext cx="708" cy="459"/>
            </a:xfrm>
            <a:custGeom>
              <a:avLst/>
              <a:gdLst>
                <a:gd name="T0" fmla="*/ 0 w 708"/>
                <a:gd name="T1" fmla="*/ 432 h 459"/>
                <a:gd name="T2" fmla="*/ 0 w 708"/>
                <a:gd name="T3" fmla="*/ 453 h 459"/>
                <a:gd name="T4" fmla="*/ 72 w 708"/>
                <a:gd name="T5" fmla="*/ 324 h 459"/>
                <a:gd name="T6" fmla="*/ 198 w 708"/>
                <a:gd name="T7" fmla="*/ 201 h 459"/>
                <a:gd name="T8" fmla="*/ 366 w 708"/>
                <a:gd name="T9" fmla="*/ 102 h 459"/>
                <a:gd name="T10" fmla="*/ 531 w 708"/>
                <a:gd name="T11" fmla="*/ 36 h 459"/>
                <a:gd name="T12" fmla="*/ 609 w 708"/>
                <a:gd name="T13" fmla="*/ 0 h 459"/>
                <a:gd name="T14" fmla="*/ 708 w 708"/>
                <a:gd name="T15" fmla="*/ 3 h 459"/>
                <a:gd name="T16" fmla="*/ 591 w 708"/>
                <a:gd name="T17" fmla="*/ 66 h 459"/>
                <a:gd name="T18" fmla="*/ 417 w 708"/>
                <a:gd name="T19" fmla="*/ 126 h 459"/>
                <a:gd name="T20" fmla="*/ 237 w 708"/>
                <a:gd name="T21" fmla="*/ 231 h 459"/>
                <a:gd name="T22" fmla="*/ 117 w 708"/>
                <a:gd name="T23" fmla="*/ 345 h 459"/>
                <a:gd name="T24" fmla="*/ 51 w 708"/>
                <a:gd name="T25" fmla="*/ 459 h 459"/>
                <a:gd name="T26" fmla="*/ 0 w 708"/>
                <a:gd name="T27" fmla="*/ 453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8" h="459">
                  <a:moveTo>
                    <a:pt x="0" y="432"/>
                  </a:moveTo>
                  <a:lnTo>
                    <a:pt x="0" y="453"/>
                  </a:lnTo>
                  <a:cubicBezTo>
                    <a:pt x="12" y="435"/>
                    <a:pt x="39" y="366"/>
                    <a:pt x="72" y="324"/>
                  </a:cubicBezTo>
                  <a:cubicBezTo>
                    <a:pt x="105" y="282"/>
                    <a:pt x="149" y="238"/>
                    <a:pt x="198" y="201"/>
                  </a:cubicBezTo>
                  <a:cubicBezTo>
                    <a:pt x="247" y="164"/>
                    <a:pt x="311" y="129"/>
                    <a:pt x="366" y="102"/>
                  </a:cubicBezTo>
                  <a:cubicBezTo>
                    <a:pt x="421" y="75"/>
                    <a:pt x="490" y="53"/>
                    <a:pt x="531" y="36"/>
                  </a:cubicBezTo>
                  <a:cubicBezTo>
                    <a:pt x="572" y="19"/>
                    <a:pt x="580" y="5"/>
                    <a:pt x="609" y="0"/>
                  </a:cubicBezTo>
                  <a:lnTo>
                    <a:pt x="708" y="3"/>
                  </a:lnTo>
                  <a:cubicBezTo>
                    <a:pt x="705" y="14"/>
                    <a:pt x="640" y="45"/>
                    <a:pt x="591" y="66"/>
                  </a:cubicBezTo>
                  <a:cubicBezTo>
                    <a:pt x="542" y="87"/>
                    <a:pt x="476" y="98"/>
                    <a:pt x="417" y="126"/>
                  </a:cubicBezTo>
                  <a:cubicBezTo>
                    <a:pt x="358" y="154"/>
                    <a:pt x="287" y="195"/>
                    <a:pt x="237" y="231"/>
                  </a:cubicBezTo>
                  <a:cubicBezTo>
                    <a:pt x="187" y="267"/>
                    <a:pt x="148" y="307"/>
                    <a:pt x="117" y="345"/>
                  </a:cubicBezTo>
                  <a:cubicBezTo>
                    <a:pt x="86" y="383"/>
                    <a:pt x="70" y="441"/>
                    <a:pt x="51" y="459"/>
                  </a:cubicBezTo>
                  <a:lnTo>
                    <a:pt x="0" y="453"/>
                  </a:lnTo>
                </a:path>
              </a:pathLst>
            </a:custGeom>
            <a:gradFill rotWithShape="0">
              <a:gsLst>
                <a:gs pos="0">
                  <a:schemeClr val="bg2"/>
                </a:gs>
                <a:gs pos="5000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8" name="Freeform 6"/>
            <p:cNvSpPr>
              <a:spLocks/>
            </p:cNvSpPr>
            <p:nvPr userDrawn="1"/>
          </p:nvSpPr>
          <p:spPr bwMode="auto">
            <a:xfrm>
              <a:off x="131" y="269"/>
              <a:ext cx="251" cy="194"/>
            </a:xfrm>
            <a:custGeom>
              <a:avLst/>
              <a:gdLst>
                <a:gd name="T0" fmla="*/ 21 w 251"/>
                <a:gd name="T1" fmla="*/ 163 h 194"/>
                <a:gd name="T2" fmla="*/ 9 w 251"/>
                <a:gd name="T3" fmla="*/ 184 h 194"/>
                <a:gd name="T4" fmla="*/ 75 w 251"/>
                <a:gd name="T5" fmla="*/ 103 h 194"/>
                <a:gd name="T6" fmla="*/ 165 w 251"/>
                <a:gd name="T7" fmla="*/ 28 h 194"/>
                <a:gd name="T8" fmla="*/ 207 w 251"/>
                <a:gd name="T9" fmla="*/ 7 h 194"/>
                <a:gd name="T10" fmla="*/ 246 w 251"/>
                <a:gd name="T11" fmla="*/ 4 h 194"/>
                <a:gd name="T12" fmla="*/ 237 w 251"/>
                <a:gd name="T13" fmla="*/ 34 h 194"/>
                <a:gd name="T14" fmla="*/ 183 w 251"/>
                <a:gd name="T15" fmla="*/ 61 h 194"/>
                <a:gd name="T16" fmla="*/ 108 w 251"/>
                <a:gd name="T17" fmla="*/ 124 h 194"/>
                <a:gd name="T18" fmla="*/ 54 w 251"/>
                <a:gd name="T19" fmla="*/ 190 h 194"/>
                <a:gd name="T20" fmla="*/ 6 w 251"/>
                <a:gd name="T21" fmla="*/ 184 h 1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51" h="194">
                  <a:moveTo>
                    <a:pt x="21" y="163"/>
                  </a:moveTo>
                  <a:cubicBezTo>
                    <a:pt x="10" y="178"/>
                    <a:pt x="0" y="194"/>
                    <a:pt x="9" y="184"/>
                  </a:cubicBezTo>
                  <a:cubicBezTo>
                    <a:pt x="18" y="174"/>
                    <a:pt x="49" y="129"/>
                    <a:pt x="75" y="103"/>
                  </a:cubicBezTo>
                  <a:cubicBezTo>
                    <a:pt x="101" y="77"/>
                    <a:pt x="143" y="44"/>
                    <a:pt x="165" y="28"/>
                  </a:cubicBezTo>
                  <a:cubicBezTo>
                    <a:pt x="187" y="12"/>
                    <a:pt x="194" y="11"/>
                    <a:pt x="207" y="7"/>
                  </a:cubicBezTo>
                  <a:cubicBezTo>
                    <a:pt x="220" y="3"/>
                    <a:pt x="241" y="0"/>
                    <a:pt x="246" y="4"/>
                  </a:cubicBezTo>
                  <a:cubicBezTo>
                    <a:pt x="251" y="8"/>
                    <a:pt x="247" y="25"/>
                    <a:pt x="237" y="34"/>
                  </a:cubicBezTo>
                  <a:cubicBezTo>
                    <a:pt x="227" y="43"/>
                    <a:pt x="204" y="46"/>
                    <a:pt x="183" y="61"/>
                  </a:cubicBezTo>
                  <a:cubicBezTo>
                    <a:pt x="162" y="76"/>
                    <a:pt x="129" y="103"/>
                    <a:pt x="108" y="124"/>
                  </a:cubicBezTo>
                  <a:cubicBezTo>
                    <a:pt x="87" y="145"/>
                    <a:pt x="71" y="180"/>
                    <a:pt x="54" y="190"/>
                  </a:cubicBezTo>
                  <a:lnTo>
                    <a:pt x="6" y="184"/>
                  </a:lnTo>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9" name="Freeform 7"/>
            <p:cNvSpPr>
              <a:spLocks/>
            </p:cNvSpPr>
            <p:nvPr userDrawn="1"/>
          </p:nvSpPr>
          <p:spPr bwMode="auto">
            <a:xfrm>
              <a:off x="341" y="0"/>
              <a:ext cx="159" cy="72"/>
            </a:xfrm>
            <a:custGeom>
              <a:avLst/>
              <a:gdLst>
                <a:gd name="T0" fmla="*/ 99 w 159"/>
                <a:gd name="T1" fmla="*/ 0 h 72"/>
                <a:gd name="T2" fmla="*/ 15 w 159"/>
                <a:gd name="T3" fmla="*/ 36 h 72"/>
                <a:gd name="T4" fmla="*/ 6 w 159"/>
                <a:gd name="T5" fmla="*/ 60 h 72"/>
                <a:gd name="T6" fmla="*/ 36 w 159"/>
                <a:gd name="T7" fmla="*/ 69 h 72"/>
                <a:gd name="T8" fmla="*/ 87 w 159"/>
                <a:gd name="T9" fmla="*/ 42 h 72"/>
                <a:gd name="T10" fmla="*/ 159 w 159"/>
                <a:gd name="T11" fmla="*/ 0 h 72"/>
                <a:gd name="T12" fmla="*/ 99 w 159"/>
                <a:gd name="T13" fmla="*/ 0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9" h="72">
                  <a:moveTo>
                    <a:pt x="99" y="0"/>
                  </a:moveTo>
                  <a:cubicBezTo>
                    <a:pt x="75" y="6"/>
                    <a:pt x="30" y="26"/>
                    <a:pt x="15" y="36"/>
                  </a:cubicBezTo>
                  <a:cubicBezTo>
                    <a:pt x="0" y="46"/>
                    <a:pt x="3" y="55"/>
                    <a:pt x="6" y="60"/>
                  </a:cubicBezTo>
                  <a:cubicBezTo>
                    <a:pt x="9" y="65"/>
                    <a:pt x="23" y="72"/>
                    <a:pt x="36" y="69"/>
                  </a:cubicBezTo>
                  <a:cubicBezTo>
                    <a:pt x="49" y="66"/>
                    <a:pt x="67" y="53"/>
                    <a:pt x="87" y="42"/>
                  </a:cubicBezTo>
                  <a:cubicBezTo>
                    <a:pt x="107" y="31"/>
                    <a:pt x="158" y="6"/>
                    <a:pt x="159" y="0"/>
                  </a:cubicBezTo>
                  <a:lnTo>
                    <a:pt x="99"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 name="Freeform 8"/>
            <p:cNvSpPr>
              <a:spLocks/>
            </p:cNvSpPr>
            <p:nvPr userDrawn="1"/>
          </p:nvSpPr>
          <p:spPr bwMode="auto">
            <a:xfrm>
              <a:off x="488" y="0"/>
              <a:ext cx="455" cy="216"/>
            </a:xfrm>
            <a:custGeom>
              <a:avLst/>
              <a:gdLst>
                <a:gd name="T0" fmla="*/ 395 w 455"/>
                <a:gd name="T1" fmla="*/ 0 h 216"/>
                <a:gd name="T2" fmla="*/ 338 w 455"/>
                <a:gd name="T3" fmla="*/ 48 h 216"/>
                <a:gd name="T4" fmla="*/ 242 w 455"/>
                <a:gd name="T5" fmla="*/ 102 h 216"/>
                <a:gd name="T6" fmla="*/ 104 w 455"/>
                <a:gd name="T7" fmla="*/ 147 h 216"/>
                <a:gd name="T8" fmla="*/ 35 w 455"/>
                <a:gd name="T9" fmla="*/ 168 h 216"/>
                <a:gd name="T10" fmla="*/ 8 w 455"/>
                <a:gd name="T11" fmla="*/ 192 h 216"/>
                <a:gd name="T12" fmla="*/ 8 w 455"/>
                <a:gd name="T13" fmla="*/ 213 h 216"/>
                <a:gd name="T14" fmla="*/ 59 w 455"/>
                <a:gd name="T15" fmla="*/ 213 h 216"/>
                <a:gd name="T16" fmla="*/ 86 w 455"/>
                <a:gd name="T17" fmla="*/ 192 h 216"/>
                <a:gd name="T18" fmla="*/ 173 w 455"/>
                <a:gd name="T19" fmla="*/ 159 h 216"/>
                <a:gd name="T20" fmla="*/ 299 w 455"/>
                <a:gd name="T21" fmla="*/ 126 h 216"/>
                <a:gd name="T22" fmla="*/ 392 w 455"/>
                <a:gd name="T23" fmla="*/ 72 h 216"/>
                <a:gd name="T24" fmla="*/ 455 w 455"/>
                <a:gd name="T25" fmla="*/ 0 h 216"/>
                <a:gd name="T26" fmla="*/ 395 w 455"/>
                <a:gd name="T27" fmla="*/ 0 h 2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55" h="216">
                  <a:moveTo>
                    <a:pt x="395" y="0"/>
                  </a:moveTo>
                  <a:cubicBezTo>
                    <a:pt x="376" y="8"/>
                    <a:pt x="364" y="31"/>
                    <a:pt x="338" y="48"/>
                  </a:cubicBezTo>
                  <a:cubicBezTo>
                    <a:pt x="312" y="65"/>
                    <a:pt x="281" y="86"/>
                    <a:pt x="242" y="102"/>
                  </a:cubicBezTo>
                  <a:cubicBezTo>
                    <a:pt x="203" y="118"/>
                    <a:pt x="138" y="136"/>
                    <a:pt x="104" y="147"/>
                  </a:cubicBezTo>
                  <a:cubicBezTo>
                    <a:pt x="70" y="158"/>
                    <a:pt x="51" y="161"/>
                    <a:pt x="35" y="168"/>
                  </a:cubicBezTo>
                  <a:cubicBezTo>
                    <a:pt x="19" y="175"/>
                    <a:pt x="12" y="185"/>
                    <a:pt x="8" y="192"/>
                  </a:cubicBezTo>
                  <a:cubicBezTo>
                    <a:pt x="4" y="199"/>
                    <a:pt x="0" y="210"/>
                    <a:pt x="8" y="213"/>
                  </a:cubicBezTo>
                  <a:cubicBezTo>
                    <a:pt x="16" y="216"/>
                    <a:pt x="46" y="216"/>
                    <a:pt x="59" y="213"/>
                  </a:cubicBezTo>
                  <a:cubicBezTo>
                    <a:pt x="72" y="210"/>
                    <a:pt x="67" y="201"/>
                    <a:pt x="86" y="192"/>
                  </a:cubicBezTo>
                  <a:cubicBezTo>
                    <a:pt x="105" y="183"/>
                    <a:pt x="138" y="170"/>
                    <a:pt x="173" y="159"/>
                  </a:cubicBezTo>
                  <a:cubicBezTo>
                    <a:pt x="208" y="148"/>
                    <a:pt x="263" y="140"/>
                    <a:pt x="299" y="126"/>
                  </a:cubicBezTo>
                  <a:cubicBezTo>
                    <a:pt x="335" y="112"/>
                    <a:pt x="366" y="93"/>
                    <a:pt x="392" y="72"/>
                  </a:cubicBezTo>
                  <a:cubicBezTo>
                    <a:pt x="418" y="51"/>
                    <a:pt x="454" y="12"/>
                    <a:pt x="455" y="0"/>
                  </a:cubicBezTo>
                  <a:lnTo>
                    <a:pt x="395" y="0"/>
                  </a:ln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1" name="Freeform 9"/>
            <p:cNvSpPr>
              <a:spLocks/>
            </p:cNvSpPr>
            <p:nvPr userDrawn="1"/>
          </p:nvSpPr>
          <p:spPr bwMode="auto">
            <a:xfrm>
              <a:off x="1448" y="37"/>
              <a:ext cx="414" cy="108"/>
            </a:xfrm>
            <a:custGeom>
              <a:avLst/>
              <a:gdLst>
                <a:gd name="T0" fmla="*/ 0 w 414"/>
                <a:gd name="T1" fmla="*/ 11 h 108"/>
                <a:gd name="T2" fmla="*/ 24 w 414"/>
                <a:gd name="T3" fmla="*/ 11 h 108"/>
                <a:gd name="T4" fmla="*/ 156 w 414"/>
                <a:gd name="T5" fmla="*/ 2 h 108"/>
                <a:gd name="T6" fmla="*/ 288 w 414"/>
                <a:gd name="T7" fmla="*/ 23 h 108"/>
                <a:gd name="T8" fmla="*/ 384 w 414"/>
                <a:gd name="T9" fmla="*/ 53 h 108"/>
                <a:gd name="T10" fmla="*/ 411 w 414"/>
                <a:gd name="T11" fmla="*/ 74 h 108"/>
                <a:gd name="T12" fmla="*/ 405 w 414"/>
                <a:gd name="T13" fmla="*/ 104 h 108"/>
                <a:gd name="T14" fmla="*/ 363 w 414"/>
                <a:gd name="T15" fmla="*/ 101 h 108"/>
                <a:gd name="T16" fmla="*/ 294 w 414"/>
                <a:gd name="T17" fmla="*/ 77 h 108"/>
                <a:gd name="T18" fmla="*/ 174 w 414"/>
                <a:gd name="T19" fmla="*/ 50 h 108"/>
                <a:gd name="T20" fmla="*/ 72 w 414"/>
                <a:gd name="T21" fmla="*/ 62 h 108"/>
                <a:gd name="T22" fmla="*/ 36 w 414"/>
                <a:gd name="T23" fmla="*/ 59 h 108"/>
                <a:gd name="T24" fmla="*/ 0 w 414"/>
                <a:gd name="T25" fmla="*/ 11 h 1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14" h="108">
                  <a:moveTo>
                    <a:pt x="0" y="11"/>
                  </a:moveTo>
                  <a:lnTo>
                    <a:pt x="24" y="11"/>
                  </a:lnTo>
                  <a:cubicBezTo>
                    <a:pt x="50" y="9"/>
                    <a:pt x="112" y="0"/>
                    <a:pt x="156" y="2"/>
                  </a:cubicBezTo>
                  <a:cubicBezTo>
                    <a:pt x="200" y="4"/>
                    <a:pt x="250" y="15"/>
                    <a:pt x="288" y="23"/>
                  </a:cubicBezTo>
                  <a:cubicBezTo>
                    <a:pt x="326" y="31"/>
                    <a:pt x="363" y="44"/>
                    <a:pt x="384" y="53"/>
                  </a:cubicBezTo>
                  <a:cubicBezTo>
                    <a:pt x="405" y="62"/>
                    <a:pt x="408" y="66"/>
                    <a:pt x="411" y="74"/>
                  </a:cubicBezTo>
                  <a:cubicBezTo>
                    <a:pt x="414" y="82"/>
                    <a:pt x="413" y="100"/>
                    <a:pt x="405" y="104"/>
                  </a:cubicBezTo>
                  <a:cubicBezTo>
                    <a:pt x="397" y="108"/>
                    <a:pt x="381" y="105"/>
                    <a:pt x="363" y="101"/>
                  </a:cubicBezTo>
                  <a:cubicBezTo>
                    <a:pt x="345" y="97"/>
                    <a:pt x="325" y="85"/>
                    <a:pt x="294" y="77"/>
                  </a:cubicBezTo>
                  <a:cubicBezTo>
                    <a:pt x="263" y="69"/>
                    <a:pt x="211" y="53"/>
                    <a:pt x="174" y="50"/>
                  </a:cubicBezTo>
                  <a:cubicBezTo>
                    <a:pt x="137" y="47"/>
                    <a:pt x="95" y="61"/>
                    <a:pt x="72" y="62"/>
                  </a:cubicBezTo>
                  <a:cubicBezTo>
                    <a:pt x="49" y="63"/>
                    <a:pt x="48" y="66"/>
                    <a:pt x="36" y="59"/>
                  </a:cubicBezTo>
                  <a:cubicBezTo>
                    <a:pt x="24" y="52"/>
                    <a:pt x="13" y="36"/>
                    <a:pt x="0" y="11"/>
                  </a:cubicBezTo>
                  <a:close/>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2" name="Freeform 10"/>
            <p:cNvSpPr>
              <a:spLocks/>
            </p:cNvSpPr>
            <p:nvPr userDrawn="1"/>
          </p:nvSpPr>
          <p:spPr bwMode="auto">
            <a:xfrm>
              <a:off x="1790" y="0"/>
              <a:ext cx="520" cy="225"/>
            </a:xfrm>
            <a:custGeom>
              <a:avLst/>
              <a:gdLst>
                <a:gd name="T0" fmla="*/ 42 w 520"/>
                <a:gd name="T1" fmla="*/ 0 h 225"/>
                <a:gd name="T2" fmla="*/ 12 w 520"/>
                <a:gd name="T3" fmla="*/ 24 h 225"/>
                <a:gd name="T4" fmla="*/ 114 w 520"/>
                <a:gd name="T5" fmla="*/ 54 h 225"/>
                <a:gd name="T6" fmla="*/ 240 w 520"/>
                <a:gd name="T7" fmla="*/ 117 h 225"/>
                <a:gd name="T8" fmla="*/ 333 w 520"/>
                <a:gd name="T9" fmla="*/ 153 h 225"/>
                <a:gd name="T10" fmla="*/ 438 w 520"/>
                <a:gd name="T11" fmla="*/ 219 h 225"/>
                <a:gd name="T12" fmla="*/ 426 w 520"/>
                <a:gd name="T13" fmla="*/ 192 h 225"/>
                <a:gd name="T14" fmla="*/ 441 w 520"/>
                <a:gd name="T15" fmla="*/ 180 h 225"/>
                <a:gd name="T16" fmla="*/ 519 w 520"/>
                <a:gd name="T17" fmla="*/ 216 h 225"/>
                <a:gd name="T18" fmla="*/ 450 w 520"/>
                <a:gd name="T19" fmla="*/ 162 h 225"/>
                <a:gd name="T20" fmla="*/ 381 w 520"/>
                <a:gd name="T21" fmla="*/ 135 h 225"/>
                <a:gd name="T22" fmla="*/ 285 w 520"/>
                <a:gd name="T23" fmla="*/ 84 h 225"/>
                <a:gd name="T24" fmla="*/ 186 w 520"/>
                <a:gd name="T25" fmla="*/ 18 h 225"/>
                <a:gd name="T26" fmla="*/ 123 w 520"/>
                <a:gd name="T27" fmla="*/ 0 h 225"/>
                <a:gd name="T28" fmla="*/ 42 w 520"/>
                <a:gd name="T29" fmla="*/ 0 h 2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20" h="225">
                  <a:moveTo>
                    <a:pt x="42" y="0"/>
                  </a:moveTo>
                  <a:cubicBezTo>
                    <a:pt x="24" y="4"/>
                    <a:pt x="0" y="15"/>
                    <a:pt x="12" y="24"/>
                  </a:cubicBezTo>
                  <a:cubicBezTo>
                    <a:pt x="24" y="33"/>
                    <a:pt x="76" y="39"/>
                    <a:pt x="114" y="54"/>
                  </a:cubicBezTo>
                  <a:cubicBezTo>
                    <a:pt x="152" y="69"/>
                    <a:pt x="203" y="100"/>
                    <a:pt x="240" y="117"/>
                  </a:cubicBezTo>
                  <a:cubicBezTo>
                    <a:pt x="277" y="134"/>
                    <a:pt x="300" y="136"/>
                    <a:pt x="333" y="153"/>
                  </a:cubicBezTo>
                  <a:cubicBezTo>
                    <a:pt x="366" y="170"/>
                    <a:pt x="423" y="213"/>
                    <a:pt x="438" y="219"/>
                  </a:cubicBezTo>
                  <a:cubicBezTo>
                    <a:pt x="453" y="225"/>
                    <a:pt x="426" y="198"/>
                    <a:pt x="426" y="192"/>
                  </a:cubicBezTo>
                  <a:cubicBezTo>
                    <a:pt x="426" y="186"/>
                    <a:pt x="426" y="176"/>
                    <a:pt x="441" y="180"/>
                  </a:cubicBezTo>
                  <a:cubicBezTo>
                    <a:pt x="456" y="184"/>
                    <a:pt x="518" y="219"/>
                    <a:pt x="519" y="216"/>
                  </a:cubicBezTo>
                  <a:cubicBezTo>
                    <a:pt x="520" y="213"/>
                    <a:pt x="473" y="176"/>
                    <a:pt x="450" y="162"/>
                  </a:cubicBezTo>
                  <a:cubicBezTo>
                    <a:pt x="427" y="148"/>
                    <a:pt x="408" y="148"/>
                    <a:pt x="381" y="135"/>
                  </a:cubicBezTo>
                  <a:cubicBezTo>
                    <a:pt x="354" y="122"/>
                    <a:pt x="318" y="104"/>
                    <a:pt x="285" y="84"/>
                  </a:cubicBezTo>
                  <a:cubicBezTo>
                    <a:pt x="252" y="64"/>
                    <a:pt x="213" y="32"/>
                    <a:pt x="186" y="18"/>
                  </a:cubicBezTo>
                  <a:cubicBezTo>
                    <a:pt x="159" y="4"/>
                    <a:pt x="147" y="2"/>
                    <a:pt x="123" y="0"/>
                  </a:cubicBezTo>
                  <a:lnTo>
                    <a:pt x="42"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3" name="Freeform 11"/>
            <p:cNvSpPr>
              <a:spLocks/>
            </p:cNvSpPr>
            <p:nvPr userDrawn="1"/>
          </p:nvSpPr>
          <p:spPr bwMode="auto">
            <a:xfrm>
              <a:off x="1943" y="154"/>
              <a:ext cx="431" cy="233"/>
            </a:xfrm>
            <a:custGeom>
              <a:avLst/>
              <a:gdLst>
                <a:gd name="T0" fmla="*/ 6 w 431"/>
                <a:gd name="T1" fmla="*/ 38 h 233"/>
                <a:gd name="T2" fmla="*/ 9 w 431"/>
                <a:gd name="T3" fmla="*/ 20 h 233"/>
                <a:gd name="T4" fmla="*/ 42 w 431"/>
                <a:gd name="T5" fmla="*/ 2 h 233"/>
                <a:gd name="T6" fmla="*/ 90 w 431"/>
                <a:gd name="T7" fmla="*/ 35 h 233"/>
                <a:gd name="T8" fmla="*/ 189 w 431"/>
                <a:gd name="T9" fmla="*/ 89 h 233"/>
                <a:gd name="T10" fmla="*/ 288 w 431"/>
                <a:gd name="T11" fmla="*/ 140 h 233"/>
                <a:gd name="T12" fmla="*/ 375 w 431"/>
                <a:gd name="T13" fmla="*/ 176 h 233"/>
                <a:gd name="T14" fmla="*/ 396 w 431"/>
                <a:gd name="T15" fmla="*/ 176 h 233"/>
                <a:gd name="T16" fmla="*/ 429 w 431"/>
                <a:gd name="T17" fmla="*/ 212 h 233"/>
                <a:gd name="T18" fmla="*/ 408 w 431"/>
                <a:gd name="T19" fmla="*/ 233 h 233"/>
                <a:gd name="T20" fmla="*/ 333 w 431"/>
                <a:gd name="T21" fmla="*/ 212 h 233"/>
                <a:gd name="T22" fmla="*/ 186 w 431"/>
                <a:gd name="T23" fmla="*/ 143 h 233"/>
                <a:gd name="T24" fmla="*/ 48 w 431"/>
                <a:gd name="T25" fmla="*/ 68 h 233"/>
                <a:gd name="T26" fmla="*/ 6 w 431"/>
                <a:gd name="T27" fmla="*/ 38 h 23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31" h="233">
                  <a:moveTo>
                    <a:pt x="6" y="38"/>
                  </a:moveTo>
                  <a:cubicBezTo>
                    <a:pt x="0" y="26"/>
                    <a:pt x="3" y="26"/>
                    <a:pt x="9" y="20"/>
                  </a:cubicBezTo>
                  <a:cubicBezTo>
                    <a:pt x="15" y="14"/>
                    <a:pt x="29" y="0"/>
                    <a:pt x="42" y="2"/>
                  </a:cubicBezTo>
                  <a:cubicBezTo>
                    <a:pt x="55" y="4"/>
                    <a:pt x="66" y="21"/>
                    <a:pt x="90" y="35"/>
                  </a:cubicBezTo>
                  <a:cubicBezTo>
                    <a:pt x="114" y="49"/>
                    <a:pt x="156" y="72"/>
                    <a:pt x="189" y="89"/>
                  </a:cubicBezTo>
                  <a:cubicBezTo>
                    <a:pt x="222" y="106"/>
                    <a:pt x="257" y="126"/>
                    <a:pt x="288" y="140"/>
                  </a:cubicBezTo>
                  <a:cubicBezTo>
                    <a:pt x="319" y="154"/>
                    <a:pt x="357" y="170"/>
                    <a:pt x="375" y="176"/>
                  </a:cubicBezTo>
                  <a:cubicBezTo>
                    <a:pt x="393" y="182"/>
                    <a:pt x="387" y="170"/>
                    <a:pt x="396" y="176"/>
                  </a:cubicBezTo>
                  <a:cubicBezTo>
                    <a:pt x="405" y="182"/>
                    <a:pt x="427" y="203"/>
                    <a:pt x="429" y="212"/>
                  </a:cubicBezTo>
                  <a:cubicBezTo>
                    <a:pt x="431" y="221"/>
                    <a:pt x="424" y="233"/>
                    <a:pt x="408" y="233"/>
                  </a:cubicBezTo>
                  <a:cubicBezTo>
                    <a:pt x="392" y="233"/>
                    <a:pt x="370" y="227"/>
                    <a:pt x="333" y="212"/>
                  </a:cubicBezTo>
                  <a:cubicBezTo>
                    <a:pt x="296" y="197"/>
                    <a:pt x="234" y="167"/>
                    <a:pt x="186" y="143"/>
                  </a:cubicBezTo>
                  <a:cubicBezTo>
                    <a:pt x="138" y="119"/>
                    <a:pt x="78" y="86"/>
                    <a:pt x="48" y="68"/>
                  </a:cubicBezTo>
                  <a:cubicBezTo>
                    <a:pt x="18" y="50"/>
                    <a:pt x="12" y="50"/>
                    <a:pt x="6" y="38"/>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4" name="Freeform 12"/>
            <p:cNvSpPr>
              <a:spLocks/>
            </p:cNvSpPr>
            <p:nvPr userDrawn="1"/>
          </p:nvSpPr>
          <p:spPr bwMode="auto">
            <a:xfrm>
              <a:off x="2262" y="87"/>
              <a:ext cx="396" cy="227"/>
            </a:xfrm>
            <a:custGeom>
              <a:avLst/>
              <a:gdLst>
                <a:gd name="T0" fmla="*/ 2 w 396"/>
                <a:gd name="T1" fmla="*/ 9 h 227"/>
                <a:gd name="T2" fmla="*/ 53 w 396"/>
                <a:gd name="T3" fmla="*/ 66 h 227"/>
                <a:gd name="T4" fmla="*/ 176 w 396"/>
                <a:gd name="T5" fmla="*/ 132 h 227"/>
                <a:gd name="T6" fmla="*/ 293 w 396"/>
                <a:gd name="T7" fmla="*/ 189 h 227"/>
                <a:gd name="T8" fmla="*/ 341 w 396"/>
                <a:gd name="T9" fmla="*/ 222 h 227"/>
                <a:gd name="T10" fmla="*/ 377 w 396"/>
                <a:gd name="T11" fmla="*/ 219 h 227"/>
                <a:gd name="T12" fmla="*/ 377 w 396"/>
                <a:gd name="T13" fmla="*/ 180 h 227"/>
                <a:gd name="T14" fmla="*/ 260 w 396"/>
                <a:gd name="T15" fmla="*/ 126 h 227"/>
                <a:gd name="T16" fmla="*/ 113 w 396"/>
                <a:gd name="T17" fmla="*/ 51 h 227"/>
                <a:gd name="T18" fmla="*/ 41 w 396"/>
                <a:gd name="T19" fmla="*/ 9 h 227"/>
                <a:gd name="T20" fmla="*/ 2 w 396"/>
                <a:gd name="T21" fmla="*/ 9 h 2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6" h="227">
                  <a:moveTo>
                    <a:pt x="2" y="9"/>
                  </a:moveTo>
                  <a:cubicBezTo>
                    <a:pt x="4" y="18"/>
                    <a:pt x="24" y="45"/>
                    <a:pt x="53" y="66"/>
                  </a:cubicBezTo>
                  <a:cubicBezTo>
                    <a:pt x="82" y="87"/>
                    <a:pt x="136" y="111"/>
                    <a:pt x="176" y="132"/>
                  </a:cubicBezTo>
                  <a:cubicBezTo>
                    <a:pt x="216" y="153"/>
                    <a:pt x="266" y="174"/>
                    <a:pt x="293" y="189"/>
                  </a:cubicBezTo>
                  <a:cubicBezTo>
                    <a:pt x="320" y="204"/>
                    <a:pt x="327" y="217"/>
                    <a:pt x="341" y="222"/>
                  </a:cubicBezTo>
                  <a:cubicBezTo>
                    <a:pt x="355" y="227"/>
                    <a:pt x="371" y="226"/>
                    <a:pt x="377" y="219"/>
                  </a:cubicBezTo>
                  <a:cubicBezTo>
                    <a:pt x="383" y="212"/>
                    <a:pt x="396" y="195"/>
                    <a:pt x="377" y="180"/>
                  </a:cubicBezTo>
                  <a:cubicBezTo>
                    <a:pt x="358" y="165"/>
                    <a:pt x="304" y="147"/>
                    <a:pt x="260" y="126"/>
                  </a:cubicBezTo>
                  <a:cubicBezTo>
                    <a:pt x="216" y="105"/>
                    <a:pt x="149" y="70"/>
                    <a:pt x="113" y="51"/>
                  </a:cubicBezTo>
                  <a:cubicBezTo>
                    <a:pt x="77" y="32"/>
                    <a:pt x="60" y="17"/>
                    <a:pt x="41" y="9"/>
                  </a:cubicBezTo>
                  <a:cubicBezTo>
                    <a:pt x="22" y="1"/>
                    <a:pt x="0" y="0"/>
                    <a:pt x="2" y="9"/>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5" name="Freeform 13"/>
            <p:cNvSpPr>
              <a:spLocks/>
            </p:cNvSpPr>
            <p:nvPr userDrawn="1"/>
          </p:nvSpPr>
          <p:spPr bwMode="auto">
            <a:xfrm>
              <a:off x="2264" y="240"/>
              <a:ext cx="516" cy="223"/>
            </a:xfrm>
            <a:custGeom>
              <a:avLst/>
              <a:gdLst>
                <a:gd name="T0" fmla="*/ 3 w 516"/>
                <a:gd name="T1" fmla="*/ 10 h 223"/>
                <a:gd name="T2" fmla="*/ 105 w 516"/>
                <a:gd name="T3" fmla="*/ 97 h 223"/>
                <a:gd name="T4" fmla="*/ 243 w 516"/>
                <a:gd name="T5" fmla="*/ 178 h 223"/>
                <a:gd name="T6" fmla="*/ 357 w 516"/>
                <a:gd name="T7" fmla="*/ 217 h 223"/>
                <a:gd name="T8" fmla="*/ 498 w 516"/>
                <a:gd name="T9" fmla="*/ 214 h 223"/>
                <a:gd name="T10" fmla="*/ 468 w 516"/>
                <a:gd name="T11" fmla="*/ 187 h 223"/>
                <a:gd name="T12" fmla="*/ 309 w 516"/>
                <a:gd name="T13" fmla="*/ 136 h 223"/>
                <a:gd name="T14" fmla="*/ 123 w 516"/>
                <a:gd name="T15" fmla="*/ 34 h 223"/>
                <a:gd name="T16" fmla="*/ 3 w 516"/>
                <a:gd name="T17" fmla="*/ 10 h 22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16" h="223">
                  <a:moveTo>
                    <a:pt x="3" y="10"/>
                  </a:moveTo>
                  <a:cubicBezTo>
                    <a:pt x="0" y="20"/>
                    <a:pt x="65" y="69"/>
                    <a:pt x="105" y="97"/>
                  </a:cubicBezTo>
                  <a:cubicBezTo>
                    <a:pt x="145" y="125"/>
                    <a:pt x="201" y="158"/>
                    <a:pt x="243" y="178"/>
                  </a:cubicBezTo>
                  <a:cubicBezTo>
                    <a:pt x="285" y="198"/>
                    <a:pt x="315" y="211"/>
                    <a:pt x="357" y="217"/>
                  </a:cubicBezTo>
                  <a:cubicBezTo>
                    <a:pt x="399" y="223"/>
                    <a:pt x="480" y="219"/>
                    <a:pt x="498" y="214"/>
                  </a:cubicBezTo>
                  <a:cubicBezTo>
                    <a:pt x="516" y="209"/>
                    <a:pt x="499" y="200"/>
                    <a:pt x="468" y="187"/>
                  </a:cubicBezTo>
                  <a:cubicBezTo>
                    <a:pt x="437" y="174"/>
                    <a:pt x="366" y="161"/>
                    <a:pt x="309" y="136"/>
                  </a:cubicBezTo>
                  <a:cubicBezTo>
                    <a:pt x="252" y="111"/>
                    <a:pt x="172" y="54"/>
                    <a:pt x="123" y="34"/>
                  </a:cubicBezTo>
                  <a:cubicBezTo>
                    <a:pt x="74" y="14"/>
                    <a:pt x="6" y="0"/>
                    <a:pt x="3" y="10"/>
                  </a:cubicBezTo>
                  <a:close/>
                </a:path>
              </a:pathLst>
            </a:custGeom>
            <a:gradFill rotWithShape="0">
              <a:gsLst>
                <a:gs pos="0">
                  <a:schemeClr val="bg2"/>
                </a:gs>
                <a:gs pos="100000">
                  <a:schemeClr val="accent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6" name="Freeform 14"/>
            <p:cNvSpPr>
              <a:spLocks/>
            </p:cNvSpPr>
            <p:nvPr userDrawn="1"/>
          </p:nvSpPr>
          <p:spPr bwMode="auto">
            <a:xfrm>
              <a:off x="2723" y="324"/>
              <a:ext cx="414" cy="100"/>
            </a:xfrm>
            <a:custGeom>
              <a:avLst/>
              <a:gdLst>
                <a:gd name="T0" fmla="*/ 69 w 414"/>
                <a:gd name="T1" fmla="*/ 60 h 100"/>
                <a:gd name="T2" fmla="*/ 12 w 414"/>
                <a:gd name="T3" fmla="*/ 42 h 100"/>
                <a:gd name="T4" fmla="*/ 3 w 414"/>
                <a:gd name="T5" fmla="*/ 15 h 100"/>
                <a:gd name="T6" fmla="*/ 30 w 414"/>
                <a:gd name="T7" fmla="*/ 0 h 100"/>
                <a:gd name="T8" fmla="*/ 117 w 414"/>
                <a:gd name="T9" fmla="*/ 18 h 100"/>
                <a:gd name="T10" fmla="*/ 243 w 414"/>
                <a:gd name="T11" fmla="*/ 48 h 100"/>
                <a:gd name="T12" fmla="*/ 387 w 414"/>
                <a:gd name="T13" fmla="*/ 48 h 100"/>
                <a:gd name="T14" fmla="*/ 408 w 414"/>
                <a:gd name="T15" fmla="*/ 54 h 100"/>
                <a:gd name="T16" fmla="*/ 381 w 414"/>
                <a:gd name="T17" fmla="*/ 87 h 100"/>
                <a:gd name="T18" fmla="*/ 318 w 414"/>
                <a:gd name="T19" fmla="*/ 99 h 100"/>
                <a:gd name="T20" fmla="*/ 195 w 414"/>
                <a:gd name="T21" fmla="*/ 93 h 100"/>
                <a:gd name="T22" fmla="*/ 69 w 414"/>
                <a:gd name="T23" fmla="*/ 60 h 1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14" h="100">
                  <a:moveTo>
                    <a:pt x="69" y="60"/>
                  </a:moveTo>
                  <a:cubicBezTo>
                    <a:pt x="39" y="52"/>
                    <a:pt x="23" y="49"/>
                    <a:pt x="12" y="42"/>
                  </a:cubicBezTo>
                  <a:cubicBezTo>
                    <a:pt x="1" y="35"/>
                    <a:pt x="0" y="22"/>
                    <a:pt x="3" y="15"/>
                  </a:cubicBezTo>
                  <a:cubicBezTo>
                    <a:pt x="6" y="8"/>
                    <a:pt x="11" y="0"/>
                    <a:pt x="30" y="0"/>
                  </a:cubicBezTo>
                  <a:cubicBezTo>
                    <a:pt x="49" y="0"/>
                    <a:pt x="82" y="10"/>
                    <a:pt x="117" y="18"/>
                  </a:cubicBezTo>
                  <a:cubicBezTo>
                    <a:pt x="152" y="26"/>
                    <a:pt x="198" y="43"/>
                    <a:pt x="243" y="48"/>
                  </a:cubicBezTo>
                  <a:cubicBezTo>
                    <a:pt x="288" y="53"/>
                    <a:pt x="360" y="47"/>
                    <a:pt x="387" y="48"/>
                  </a:cubicBezTo>
                  <a:cubicBezTo>
                    <a:pt x="414" y="49"/>
                    <a:pt x="409" y="48"/>
                    <a:pt x="408" y="54"/>
                  </a:cubicBezTo>
                  <a:cubicBezTo>
                    <a:pt x="407" y="60"/>
                    <a:pt x="396" y="80"/>
                    <a:pt x="381" y="87"/>
                  </a:cubicBezTo>
                  <a:cubicBezTo>
                    <a:pt x="366" y="94"/>
                    <a:pt x="349" y="98"/>
                    <a:pt x="318" y="99"/>
                  </a:cubicBezTo>
                  <a:cubicBezTo>
                    <a:pt x="287" y="100"/>
                    <a:pt x="237" y="99"/>
                    <a:pt x="195" y="93"/>
                  </a:cubicBezTo>
                  <a:cubicBezTo>
                    <a:pt x="153" y="87"/>
                    <a:pt x="99" y="68"/>
                    <a:pt x="69" y="6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7" name="Freeform 15"/>
            <p:cNvSpPr>
              <a:spLocks/>
            </p:cNvSpPr>
            <p:nvPr userDrawn="1"/>
          </p:nvSpPr>
          <p:spPr bwMode="auto">
            <a:xfrm>
              <a:off x="3165" y="375"/>
              <a:ext cx="150" cy="72"/>
            </a:xfrm>
            <a:custGeom>
              <a:avLst/>
              <a:gdLst>
                <a:gd name="T0" fmla="*/ 3 w 150"/>
                <a:gd name="T1" fmla="*/ 67 h 72"/>
                <a:gd name="T2" fmla="*/ 84 w 150"/>
                <a:gd name="T3" fmla="*/ 19 h 72"/>
                <a:gd name="T4" fmla="*/ 123 w 150"/>
                <a:gd name="T5" fmla="*/ 1 h 72"/>
                <a:gd name="T6" fmla="*/ 150 w 150"/>
                <a:gd name="T7" fmla="*/ 22 h 72"/>
                <a:gd name="T8" fmla="*/ 123 w 150"/>
                <a:gd name="T9" fmla="*/ 55 h 72"/>
                <a:gd name="T10" fmla="*/ 90 w 150"/>
                <a:gd name="T11" fmla="*/ 70 h 72"/>
                <a:gd name="T12" fmla="*/ 0 w 150"/>
                <a:gd name="T13" fmla="*/ 67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0" h="72">
                  <a:moveTo>
                    <a:pt x="3" y="67"/>
                  </a:moveTo>
                  <a:cubicBezTo>
                    <a:pt x="16" y="59"/>
                    <a:pt x="64" y="30"/>
                    <a:pt x="84" y="19"/>
                  </a:cubicBezTo>
                  <a:cubicBezTo>
                    <a:pt x="104" y="8"/>
                    <a:pt x="112" y="0"/>
                    <a:pt x="123" y="1"/>
                  </a:cubicBezTo>
                  <a:cubicBezTo>
                    <a:pt x="134" y="2"/>
                    <a:pt x="150" y="13"/>
                    <a:pt x="150" y="22"/>
                  </a:cubicBezTo>
                  <a:cubicBezTo>
                    <a:pt x="150" y="31"/>
                    <a:pt x="133" y="47"/>
                    <a:pt x="123" y="55"/>
                  </a:cubicBezTo>
                  <a:cubicBezTo>
                    <a:pt x="113" y="63"/>
                    <a:pt x="110" y="68"/>
                    <a:pt x="90" y="70"/>
                  </a:cubicBezTo>
                  <a:cubicBezTo>
                    <a:pt x="70" y="72"/>
                    <a:pt x="35" y="69"/>
                    <a:pt x="0" y="67"/>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8" name="Freeform 16"/>
            <p:cNvSpPr>
              <a:spLocks/>
            </p:cNvSpPr>
            <p:nvPr userDrawn="1"/>
          </p:nvSpPr>
          <p:spPr bwMode="auto">
            <a:xfrm>
              <a:off x="3463" y="267"/>
              <a:ext cx="148" cy="91"/>
            </a:xfrm>
            <a:custGeom>
              <a:avLst/>
              <a:gdLst>
                <a:gd name="T0" fmla="*/ 1 w 148"/>
                <a:gd name="T1" fmla="*/ 69 h 91"/>
                <a:gd name="T2" fmla="*/ 25 w 148"/>
                <a:gd name="T3" fmla="*/ 51 h 91"/>
                <a:gd name="T4" fmla="*/ 100 w 148"/>
                <a:gd name="T5" fmla="*/ 9 h 91"/>
                <a:gd name="T6" fmla="*/ 133 w 148"/>
                <a:gd name="T7" fmla="*/ 3 h 91"/>
                <a:gd name="T8" fmla="*/ 136 w 148"/>
                <a:gd name="T9" fmla="*/ 27 h 91"/>
                <a:gd name="T10" fmla="*/ 61 w 148"/>
                <a:gd name="T11" fmla="*/ 75 h 91"/>
                <a:gd name="T12" fmla="*/ 19 w 148"/>
                <a:gd name="T13" fmla="*/ 90 h 91"/>
                <a:gd name="T14" fmla="*/ 1 w 148"/>
                <a:gd name="T15" fmla="*/ 69 h 9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8" h="91">
                  <a:moveTo>
                    <a:pt x="1" y="69"/>
                  </a:moveTo>
                  <a:cubicBezTo>
                    <a:pt x="2" y="63"/>
                    <a:pt x="9" y="61"/>
                    <a:pt x="25" y="51"/>
                  </a:cubicBezTo>
                  <a:cubicBezTo>
                    <a:pt x="41" y="41"/>
                    <a:pt x="82" y="17"/>
                    <a:pt x="100" y="9"/>
                  </a:cubicBezTo>
                  <a:cubicBezTo>
                    <a:pt x="118" y="1"/>
                    <a:pt x="127" y="0"/>
                    <a:pt x="133" y="3"/>
                  </a:cubicBezTo>
                  <a:cubicBezTo>
                    <a:pt x="139" y="6"/>
                    <a:pt x="148" y="15"/>
                    <a:pt x="136" y="27"/>
                  </a:cubicBezTo>
                  <a:cubicBezTo>
                    <a:pt x="124" y="39"/>
                    <a:pt x="80" y="65"/>
                    <a:pt x="61" y="75"/>
                  </a:cubicBezTo>
                  <a:cubicBezTo>
                    <a:pt x="42" y="85"/>
                    <a:pt x="29" y="91"/>
                    <a:pt x="19" y="90"/>
                  </a:cubicBezTo>
                  <a:cubicBezTo>
                    <a:pt x="9" y="89"/>
                    <a:pt x="0" y="75"/>
                    <a:pt x="1" y="69"/>
                  </a:cubicBez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9" name="Freeform 17"/>
            <p:cNvSpPr>
              <a:spLocks/>
            </p:cNvSpPr>
            <p:nvPr userDrawn="1"/>
          </p:nvSpPr>
          <p:spPr bwMode="auto">
            <a:xfrm>
              <a:off x="3580" y="58"/>
              <a:ext cx="938" cy="158"/>
            </a:xfrm>
            <a:custGeom>
              <a:avLst/>
              <a:gdLst>
                <a:gd name="T0" fmla="*/ 172 w 938"/>
                <a:gd name="T1" fmla="*/ 86 h 158"/>
                <a:gd name="T2" fmla="*/ 61 w 938"/>
                <a:gd name="T3" fmla="*/ 137 h 158"/>
                <a:gd name="T4" fmla="*/ 16 w 938"/>
                <a:gd name="T5" fmla="*/ 155 h 158"/>
                <a:gd name="T6" fmla="*/ 7 w 938"/>
                <a:gd name="T7" fmla="*/ 122 h 158"/>
                <a:gd name="T8" fmla="*/ 58 w 938"/>
                <a:gd name="T9" fmla="*/ 80 h 158"/>
                <a:gd name="T10" fmla="*/ 172 w 938"/>
                <a:gd name="T11" fmla="*/ 38 h 158"/>
                <a:gd name="T12" fmla="*/ 304 w 938"/>
                <a:gd name="T13" fmla="*/ 11 h 158"/>
                <a:gd name="T14" fmla="*/ 463 w 938"/>
                <a:gd name="T15" fmla="*/ 2 h 158"/>
                <a:gd name="T16" fmla="*/ 631 w 938"/>
                <a:gd name="T17" fmla="*/ 23 h 158"/>
                <a:gd name="T18" fmla="*/ 796 w 938"/>
                <a:gd name="T19" fmla="*/ 53 h 158"/>
                <a:gd name="T20" fmla="*/ 841 w 938"/>
                <a:gd name="T21" fmla="*/ 47 h 158"/>
                <a:gd name="T22" fmla="*/ 907 w 938"/>
                <a:gd name="T23" fmla="*/ 71 h 158"/>
                <a:gd name="T24" fmla="*/ 919 w 938"/>
                <a:gd name="T25" fmla="*/ 101 h 158"/>
                <a:gd name="T26" fmla="*/ 793 w 938"/>
                <a:gd name="T27" fmla="*/ 98 h 158"/>
                <a:gd name="T28" fmla="*/ 634 w 938"/>
                <a:gd name="T29" fmla="*/ 62 h 158"/>
                <a:gd name="T30" fmla="*/ 439 w 938"/>
                <a:gd name="T31" fmla="*/ 38 h 158"/>
                <a:gd name="T32" fmla="*/ 238 w 938"/>
                <a:gd name="T33" fmla="*/ 59 h 158"/>
                <a:gd name="T34" fmla="*/ 172 w 938"/>
                <a:gd name="T35" fmla="*/ 86 h 1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938" h="158">
                  <a:moveTo>
                    <a:pt x="172" y="86"/>
                  </a:moveTo>
                  <a:cubicBezTo>
                    <a:pt x="142" y="99"/>
                    <a:pt x="87" y="126"/>
                    <a:pt x="61" y="137"/>
                  </a:cubicBezTo>
                  <a:cubicBezTo>
                    <a:pt x="35" y="148"/>
                    <a:pt x="25" y="158"/>
                    <a:pt x="16" y="155"/>
                  </a:cubicBezTo>
                  <a:cubicBezTo>
                    <a:pt x="7" y="152"/>
                    <a:pt x="0" y="134"/>
                    <a:pt x="7" y="122"/>
                  </a:cubicBezTo>
                  <a:cubicBezTo>
                    <a:pt x="14" y="110"/>
                    <a:pt x="31" y="94"/>
                    <a:pt x="58" y="80"/>
                  </a:cubicBezTo>
                  <a:cubicBezTo>
                    <a:pt x="85" y="66"/>
                    <a:pt x="131" y="49"/>
                    <a:pt x="172" y="38"/>
                  </a:cubicBezTo>
                  <a:cubicBezTo>
                    <a:pt x="213" y="27"/>
                    <a:pt x="256" y="17"/>
                    <a:pt x="304" y="11"/>
                  </a:cubicBezTo>
                  <a:cubicBezTo>
                    <a:pt x="352" y="5"/>
                    <a:pt x="409" y="0"/>
                    <a:pt x="463" y="2"/>
                  </a:cubicBezTo>
                  <a:cubicBezTo>
                    <a:pt x="517" y="4"/>
                    <a:pt x="576" y="15"/>
                    <a:pt x="631" y="23"/>
                  </a:cubicBezTo>
                  <a:cubicBezTo>
                    <a:pt x="686" y="31"/>
                    <a:pt x="761" y="49"/>
                    <a:pt x="796" y="53"/>
                  </a:cubicBezTo>
                  <a:cubicBezTo>
                    <a:pt x="831" y="57"/>
                    <a:pt x="823" y="44"/>
                    <a:pt x="841" y="47"/>
                  </a:cubicBezTo>
                  <a:cubicBezTo>
                    <a:pt x="859" y="50"/>
                    <a:pt x="894" y="62"/>
                    <a:pt x="907" y="71"/>
                  </a:cubicBezTo>
                  <a:cubicBezTo>
                    <a:pt x="920" y="80"/>
                    <a:pt x="938" y="97"/>
                    <a:pt x="919" y="101"/>
                  </a:cubicBezTo>
                  <a:cubicBezTo>
                    <a:pt x="900" y="105"/>
                    <a:pt x="840" y="104"/>
                    <a:pt x="793" y="98"/>
                  </a:cubicBezTo>
                  <a:cubicBezTo>
                    <a:pt x="746" y="92"/>
                    <a:pt x="693" y="72"/>
                    <a:pt x="634" y="62"/>
                  </a:cubicBezTo>
                  <a:cubicBezTo>
                    <a:pt x="575" y="52"/>
                    <a:pt x="505" y="38"/>
                    <a:pt x="439" y="38"/>
                  </a:cubicBezTo>
                  <a:cubicBezTo>
                    <a:pt x="373" y="38"/>
                    <a:pt x="284" y="51"/>
                    <a:pt x="238" y="59"/>
                  </a:cubicBezTo>
                  <a:cubicBezTo>
                    <a:pt x="192" y="67"/>
                    <a:pt x="202" y="73"/>
                    <a:pt x="172" y="86"/>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0" name="Freeform 18"/>
            <p:cNvSpPr>
              <a:spLocks/>
            </p:cNvSpPr>
            <p:nvPr userDrawn="1"/>
          </p:nvSpPr>
          <p:spPr bwMode="auto">
            <a:xfrm>
              <a:off x="3686" y="145"/>
              <a:ext cx="372" cy="98"/>
            </a:xfrm>
            <a:custGeom>
              <a:avLst/>
              <a:gdLst>
                <a:gd name="T0" fmla="*/ 18 w 372"/>
                <a:gd name="T1" fmla="*/ 47 h 98"/>
                <a:gd name="T2" fmla="*/ 141 w 372"/>
                <a:gd name="T3" fmla="*/ 17 h 98"/>
                <a:gd name="T4" fmla="*/ 246 w 372"/>
                <a:gd name="T5" fmla="*/ 2 h 98"/>
                <a:gd name="T6" fmla="*/ 351 w 372"/>
                <a:gd name="T7" fmla="*/ 5 h 98"/>
                <a:gd name="T8" fmla="*/ 372 w 372"/>
                <a:gd name="T9" fmla="*/ 23 h 98"/>
                <a:gd name="T10" fmla="*/ 354 w 372"/>
                <a:gd name="T11" fmla="*/ 44 h 98"/>
                <a:gd name="T12" fmla="*/ 264 w 372"/>
                <a:gd name="T13" fmla="*/ 50 h 98"/>
                <a:gd name="T14" fmla="*/ 168 w 372"/>
                <a:gd name="T15" fmla="*/ 53 h 98"/>
                <a:gd name="T16" fmla="*/ 72 w 372"/>
                <a:gd name="T17" fmla="*/ 77 h 98"/>
                <a:gd name="T18" fmla="*/ 15 w 372"/>
                <a:gd name="T19" fmla="*/ 95 h 98"/>
                <a:gd name="T20" fmla="*/ 0 w 372"/>
                <a:gd name="T21" fmla="*/ 56 h 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2" h="98">
                  <a:moveTo>
                    <a:pt x="18" y="47"/>
                  </a:moveTo>
                  <a:cubicBezTo>
                    <a:pt x="60" y="36"/>
                    <a:pt x="103" y="25"/>
                    <a:pt x="141" y="17"/>
                  </a:cubicBezTo>
                  <a:cubicBezTo>
                    <a:pt x="179" y="9"/>
                    <a:pt x="211" y="4"/>
                    <a:pt x="246" y="2"/>
                  </a:cubicBezTo>
                  <a:cubicBezTo>
                    <a:pt x="281" y="0"/>
                    <a:pt x="330" y="1"/>
                    <a:pt x="351" y="5"/>
                  </a:cubicBezTo>
                  <a:cubicBezTo>
                    <a:pt x="372" y="9"/>
                    <a:pt x="372" y="17"/>
                    <a:pt x="372" y="23"/>
                  </a:cubicBezTo>
                  <a:cubicBezTo>
                    <a:pt x="372" y="29"/>
                    <a:pt x="372" y="40"/>
                    <a:pt x="354" y="44"/>
                  </a:cubicBezTo>
                  <a:cubicBezTo>
                    <a:pt x="336" y="48"/>
                    <a:pt x="295" y="49"/>
                    <a:pt x="264" y="50"/>
                  </a:cubicBezTo>
                  <a:cubicBezTo>
                    <a:pt x="233" y="51"/>
                    <a:pt x="200" y="49"/>
                    <a:pt x="168" y="53"/>
                  </a:cubicBezTo>
                  <a:cubicBezTo>
                    <a:pt x="136" y="57"/>
                    <a:pt x="98" y="70"/>
                    <a:pt x="72" y="77"/>
                  </a:cubicBezTo>
                  <a:cubicBezTo>
                    <a:pt x="46" y="84"/>
                    <a:pt x="27" y="98"/>
                    <a:pt x="15" y="95"/>
                  </a:cubicBezTo>
                  <a:cubicBezTo>
                    <a:pt x="3" y="92"/>
                    <a:pt x="1" y="74"/>
                    <a:pt x="0" y="56"/>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1" name="Freeform 19"/>
            <p:cNvSpPr>
              <a:spLocks/>
            </p:cNvSpPr>
            <p:nvPr userDrawn="1"/>
          </p:nvSpPr>
          <p:spPr bwMode="auto">
            <a:xfrm>
              <a:off x="3618" y="308"/>
              <a:ext cx="318" cy="158"/>
            </a:xfrm>
            <a:custGeom>
              <a:avLst/>
              <a:gdLst>
                <a:gd name="T0" fmla="*/ 0 w 318"/>
                <a:gd name="T1" fmla="*/ 158 h 158"/>
                <a:gd name="T2" fmla="*/ 12 w 318"/>
                <a:gd name="T3" fmla="*/ 137 h 158"/>
                <a:gd name="T4" fmla="*/ 162 w 318"/>
                <a:gd name="T5" fmla="*/ 71 h 158"/>
                <a:gd name="T6" fmla="*/ 249 w 318"/>
                <a:gd name="T7" fmla="*/ 20 h 158"/>
                <a:gd name="T8" fmla="*/ 285 w 318"/>
                <a:gd name="T9" fmla="*/ 2 h 158"/>
                <a:gd name="T10" fmla="*/ 309 w 318"/>
                <a:gd name="T11" fmla="*/ 11 h 158"/>
                <a:gd name="T12" fmla="*/ 303 w 318"/>
                <a:gd name="T13" fmla="*/ 47 h 158"/>
                <a:gd name="T14" fmla="*/ 219 w 318"/>
                <a:gd name="T15" fmla="*/ 89 h 158"/>
                <a:gd name="T16" fmla="*/ 108 w 318"/>
                <a:gd name="T17" fmla="*/ 140 h 158"/>
                <a:gd name="T18" fmla="*/ 57 w 318"/>
                <a:gd name="T19" fmla="*/ 152 h 158"/>
                <a:gd name="T20" fmla="*/ 0 w 318"/>
                <a:gd name="T21"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8" h="158">
                  <a:moveTo>
                    <a:pt x="0" y="158"/>
                  </a:moveTo>
                  <a:lnTo>
                    <a:pt x="12" y="137"/>
                  </a:lnTo>
                  <a:cubicBezTo>
                    <a:pt x="39" y="123"/>
                    <a:pt x="122" y="90"/>
                    <a:pt x="162" y="71"/>
                  </a:cubicBezTo>
                  <a:cubicBezTo>
                    <a:pt x="202" y="52"/>
                    <a:pt x="229" y="31"/>
                    <a:pt x="249" y="20"/>
                  </a:cubicBezTo>
                  <a:cubicBezTo>
                    <a:pt x="269" y="9"/>
                    <a:pt x="275" y="4"/>
                    <a:pt x="285" y="2"/>
                  </a:cubicBezTo>
                  <a:cubicBezTo>
                    <a:pt x="295" y="0"/>
                    <a:pt x="306" y="4"/>
                    <a:pt x="309" y="11"/>
                  </a:cubicBezTo>
                  <a:cubicBezTo>
                    <a:pt x="312" y="18"/>
                    <a:pt x="318" y="34"/>
                    <a:pt x="303" y="47"/>
                  </a:cubicBezTo>
                  <a:cubicBezTo>
                    <a:pt x="288" y="60"/>
                    <a:pt x="252" y="74"/>
                    <a:pt x="219" y="89"/>
                  </a:cubicBezTo>
                  <a:cubicBezTo>
                    <a:pt x="186" y="104"/>
                    <a:pt x="135" y="130"/>
                    <a:pt x="108" y="140"/>
                  </a:cubicBezTo>
                  <a:cubicBezTo>
                    <a:pt x="81" y="150"/>
                    <a:pt x="74" y="150"/>
                    <a:pt x="57" y="152"/>
                  </a:cubicBezTo>
                  <a:cubicBezTo>
                    <a:pt x="40" y="154"/>
                    <a:pt x="23" y="154"/>
                    <a:pt x="0" y="158"/>
                  </a:cubicBezTo>
                  <a:close/>
                </a:path>
              </a:pathLst>
            </a:custGeom>
            <a:gradFill rotWithShape="0">
              <a:gsLst>
                <a:gs pos="0">
                  <a:schemeClr val="bg2"/>
                </a:gs>
                <a:gs pos="50000">
                  <a:schemeClr val="accent2"/>
                </a:gs>
                <a:gs pos="100000">
                  <a:schemeClr val="bg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22" name="Freeform 20"/>
            <p:cNvSpPr>
              <a:spLocks/>
            </p:cNvSpPr>
            <p:nvPr userDrawn="1"/>
          </p:nvSpPr>
          <p:spPr bwMode="auto">
            <a:xfrm>
              <a:off x="3413" y="291"/>
              <a:ext cx="380" cy="174"/>
            </a:xfrm>
            <a:custGeom>
              <a:avLst/>
              <a:gdLst>
                <a:gd name="T0" fmla="*/ 3 w 380"/>
                <a:gd name="T1" fmla="*/ 165 h 174"/>
                <a:gd name="T2" fmla="*/ 129 w 380"/>
                <a:gd name="T3" fmla="*/ 93 h 174"/>
                <a:gd name="T4" fmla="*/ 261 w 380"/>
                <a:gd name="T5" fmla="*/ 30 h 174"/>
                <a:gd name="T6" fmla="*/ 351 w 380"/>
                <a:gd name="T7" fmla="*/ 0 h 174"/>
                <a:gd name="T8" fmla="*/ 378 w 380"/>
                <a:gd name="T9" fmla="*/ 27 h 174"/>
                <a:gd name="T10" fmla="*/ 336 w 380"/>
                <a:gd name="T11" fmla="*/ 51 h 174"/>
                <a:gd name="T12" fmla="*/ 291 w 380"/>
                <a:gd name="T13" fmla="*/ 60 h 174"/>
                <a:gd name="T14" fmla="*/ 240 w 380"/>
                <a:gd name="T15" fmla="*/ 75 h 174"/>
                <a:gd name="T16" fmla="*/ 189 w 380"/>
                <a:gd name="T17" fmla="*/ 120 h 174"/>
                <a:gd name="T18" fmla="*/ 102 w 380"/>
                <a:gd name="T19" fmla="*/ 174 h 174"/>
                <a:gd name="T20" fmla="*/ 0 w 380"/>
                <a:gd name="T21" fmla="*/ 162 h 17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80" h="174">
                  <a:moveTo>
                    <a:pt x="3" y="165"/>
                  </a:moveTo>
                  <a:cubicBezTo>
                    <a:pt x="24" y="153"/>
                    <a:pt x="86" y="115"/>
                    <a:pt x="129" y="93"/>
                  </a:cubicBezTo>
                  <a:cubicBezTo>
                    <a:pt x="172" y="71"/>
                    <a:pt x="224" y="45"/>
                    <a:pt x="261" y="30"/>
                  </a:cubicBezTo>
                  <a:cubicBezTo>
                    <a:pt x="298" y="15"/>
                    <a:pt x="332" y="0"/>
                    <a:pt x="351" y="0"/>
                  </a:cubicBezTo>
                  <a:cubicBezTo>
                    <a:pt x="370" y="0"/>
                    <a:pt x="380" y="19"/>
                    <a:pt x="378" y="27"/>
                  </a:cubicBezTo>
                  <a:cubicBezTo>
                    <a:pt x="376" y="35"/>
                    <a:pt x="350" y="46"/>
                    <a:pt x="336" y="51"/>
                  </a:cubicBezTo>
                  <a:cubicBezTo>
                    <a:pt x="322" y="56"/>
                    <a:pt x="307" y="56"/>
                    <a:pt x="291" y="60"/>
                  </a:cubicBezTo>
                  <a:cubicBezTo>
                    <a:pt x="275" y="64"/>
                    <a:pt x="257" y="65"/>
                    <a:pt x="240" y="75"/>
                  </a:cubicBezTo>
                  <a:cubicBezTo>
                    <a:pt x="223" y="85"/>
                    <a:pt x="212" y="104"/>
                    <a:pt x="189" y="120"/>
                  </a:cubicBezTo>
                  <a:cubicBezTo>
                    <a:pt x="166" y="136"/>
                    <a:pt x="133" y="167"/>
                    <a:pt x="102" y="174"/>
                  </a:cubicBezTo>
                  <a:lnTo>
                    <a:pt x="0" y="162"/>
                  </a:lnTo>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3" name="Freeform 21"/>
            <p:cNvSpPr>
              <a:spLocks/>
            </p:cNvSpPr>
            <p:nvPr userDrawn="1"/>
          </p:nvSpPr>
          <p:spPr bwMode="auto">
            <a:xfrm>
              <a:off x="4178" y="187"/>
              <a:ext cx="523" cy="69"/>
            </a:xfrm>
            <a:custGeom>
              <a:avLst/>
              <a:gdLst>
                <a:gd name="T0" fmla="*/ 84 w 523"/>
                <a:gd name="T1" fmla="*/ 11 h 69"/>
                <a:gd name="T2" fmla="*/ 27 w 523"/>
                <a:gd name="T3" fmla="*/ 5 h 69"/>
                <a:gd name="T4" fmla="*/ 9 w 523"/>
                <a:gd name="T5" fmla="*/ 35 h 69"/>
                <a:gd name="T6" fmla="*/ 81 w 523"/>
                <a:gd name="T7" fmla="*/ 56 h 69"/>
                <a:gd name="T8" fmla="*/ 255 w 523"/>
                <a:gd name="T9" fmla="*/ 68 h 69"/>
                <a:gd name="T10" fmla="*/ 432 w 523"/>
                <a:gd name="T11" fmla="*/ 50 h 69"/>
                <a:gd name="T12" fmla="*/ 513 w 523"/>
                <a:gd name="T13" fmla="*/ 5 h 69"/>
                <a:gd name="T14" fmla="*/ 372 w 523"/>
                <a:gd name="T15" fmla="*/ 20 h 69"/>
                <a:gd name="T16" fmla="*/ 141 w 523"/>
                <a:gd name="T17" fmla="*/ 14 h 69"/>
                <a:gd name="T18" fmla="*/ 84 w 523"/>
                <a:gd name="T19" fmla="*/ 11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23" h="69">
                  <a:moveTo>
                    <a:pt x="84" y="11"/>
                  </a:moveTo>
                  <a:cubicBezTo>
                    <a:pt x="65" y="9"/>
                    <a:pt x="40" y="1"/>
                    <a:pt x="27" y="5"/>
                  </a:cubicBezTo>
                  <a:cubicBezTo>
                    <a:pt x="14" y="9"/>
                    <a:pt x="0" y="27"/>
                    <a:pt x="9" y="35"/>
                  </a:cubicBezTo>
                  <a:cubicBezTo>
                    <a:pt x="18" y="43"/>
                    <a:pt x="40" y="51"/>
                    <a:pt x="81" y="56"/>
                  </a:cubicBezTo>
                  <a:cubicBezTo>
                    <a:pt x="122" y="61"/>
                    <a:pt x="197" y="69"/>
                    <a:pt x="255" y="68"/>
                  </a:cubicBezTo>
                  <a:cubicBezTo>
                    <a:pt x="313" y="67"/>
                    <a:pt x="389" y="60"/>
                    <a:pt x="432" y="50"/>
                  </a:cubicBezTo>
                  <a:cubicBezTo>
                    <a:pt x="475" y="40"/>
                    <a:pt x="523" y="10"/>
                    <a:pt x="513" y="5"/>
                  </a:cubicBezTo>
                  <a:cubicBezTo>
                    <a:pt x="503" y="0"/>
                    <a:pt x="434" y="19"/>
                    <a:pt x="372" y="20"/>
                  </a:cubicBezTo>
                  <a:cubicBezTo>
                    <a:pt x="310" y="21"/>
                    <a:pt x="189" y="15"/>
                    <a:pt x="141" y="14"/>
                  </a:cubicBezTo>
                  <a:cubicBezTo>
                    <a:pt x="93" y="13"/>
                    <a:pt x="103" y="13"/>
                    <a:pt x="84" y="11"/>
                  </a:cubicBezTo>
                  <a:close/>
                </a:path>
              </a:pathLst>
            </a:custGeom>
            <a:gradFill rotWithShape="0">
              <a:gsLst>
                <a:gs pos="0">
                  <a:schemeClr val="bg2"/>
                </a:gs>
                <a:gs pos="100000">
                  <a:schemeClr val="accent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4" name="Freeform 22"/>
            <p:cNvSpPr>
              <a:spLocks/>
            </p:cNvSpPr>
            <p:nvPr userDrawn="1"/>
          </p:nvSpPr>
          <p:spPr bwMode="auto">
            <a:xfrm>
              <a:off x="4689" y="186"/>
              <a:ext cx="537" cy="120"/>
            </a:xfrm>
            <a:custGeom>
              <a:avLst/>
              <a:gdLst>
                <a:gd name="T0" fmla="*/ 23 w 537"/>
                <a:gd name="T1" fmla="*/ 6 h 120"/>
                <a:gd name="T2" fmla="*/ 188 w 537"/>
                <a:gd name="T3" fmla="*/ 3 h 120"/>
                <a:gd name="T4" fmla="*/ 323 w 537"/>
                <a:gd name="T5" fmla="*/ 27 h 120"/>
                <a:gd name="T6" fmla="*/ 464 w 537"/>
                <a:gd name="T7" fmla="*/ 69 h 120"/>
                <a:gd name="T8" fmla="*/ 521 w 537"/>
                <a:gd name="T9" fmla="*/ 90 h 120"/>
                <a:gd name="T10" fmla="*/ 533 w 537"/>
                <a:gd name="T11" fmla="*/ 105 h 120"/>
                <a:gd name="T12" fmla="*/ 497 w 537"/>
                <a:gd name="T13" fmla="*/ 120 h 120"/>
                <a:gd name="T14" fmla="*/ 452 w 537"/>
                <a:gd name="T15" fmla="*/ 108 h 120"/>
                <a:gd name="T16" fmla="*/ 350 w 537"/>
                <a:gd name="T17" fmla="*/ 72 h 120"/>
                <a:gd name="T18" fmla="*/ 158 w 537"/>
                <a:gd name="T19" fmla="*/ 39 h 120"/>
                <a:gd name="T20" fmla="*/ 50 w 537"/>
                <a:gd name="T21" fmla="*/ 39 h 120"/>
                <a:gd name="T22" fmla="*/ 23 w 537"/>
                <a:gd name="T23" fmla="*/ 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7" h="120">
                  <a:moveTo>
                    <a:pt x="23" y="6"/>
                  </a:moveTo>
                  <a:cubicBezTo>
                    <a:pt x="46" y="0"/>
                    <a:pt x="138" y="0"/>
                    <a:pt x="188" y="3"/>
                  </a:cubicBezTo>
                  <a:cubicBezTo>
                    <a:pt x="238" y="6"/>
                    <a:pt x="277" y="16"/>
                    <a:pt x="323" y="27"/>
                  </a:cubicBezTo>
                  <a:cubicBezTo>
                    <a:pt x="369" y="38"/>
                    <a:pt x="431" y="59"/>
                    <a:pt x="464" y="69"/>
                  </a:cubicBezTo>
                  <a:cubicBezTo>
                    <a:pt x="497" y="79"/>
                    <a:pt x="509" y="84"/>
                    <a:pt x="521" y="90"/>
                  </a:cubicBezTo>
                  <a:cubicBezTo>
                    <a:pt x="533" y="96"/>
                    <a:pt x="537" y="100"/>
                    <a:pt x="533" y="105"/>
                  </a:cubicBezTo>
                  <a:cubicBezTo>
                    <a:pt x="529" y="110"/>
                    <a:pt x="510" y="120"/>
                    <a:pt x="497" y="120"/>
                  </a:cubicBezTo>
                  <a:cubicBezTo>
                    <a:pt x="484" y="120"/>
                    <a:pt x="476" y="116"/>
                    <a:pt x="452" y="108"/>
                  </a:cubicBezTo>
                  <a:cubicBezTo>
                    <a:pt x="428" y="100"/>
                    <a:pt x="399" y="84"/>
                    <a:pt x="350" y="72"/>
                  </a:cubicBezTo>
                  <a:cubicBezTo>
                    <a:pt x="301" y="60"/>
                    <a:pt x="208" y="45"/>
                    <a:pt x="158" y="39"/>
                  </a:cubicBezTo>
                  <a:cubicBezTo>
                    <a:pt x="108" y="33"/>
                    <a:pt x="72" y="43"/>
                    <a:pt x="50" y="39"/>
                  </a:cubicBezTo>
                  <a:cubicBezTo>
                    <a:pt x="28" y="35"/>
                    <a:pt x="0" y="12"/>
                    <a:pt x="23" y="6"/>
                  </a:cubicBezTo>
                  <a:close/>
                </a:path>
              </a:pathLst>
            </a:custGeom>
            <a:gradFill rotWithShape="0">
              <a:gsLst>
                <a:gs pos="0">
                  <a:schemeClr val="bg2"/>
                </a:gs>
                <a:gs pos="5000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25" name="Freeform 23"/>
            <p:cNvSpPr>
              <a:spLocks/>
            </p:cNvSpPr>
            <p:nvPr userDrawn="1"/>
          </p:nvSpPr>
          <p:spPr bwMode="auto">
            <a:xfrm>
              <a:off x="4968" y="312"/>
              <a:ext cx="800" cy="143"/>
            </a:xfrm>
            <a:custGeom>
              <a:avLst/>
              <a:gdLst>
                <a:gd name="T0" fmla="*/ 800 w 800"/>
                <a:gd name="T1" fmla="*/ 24 h 143"/>
                <a:gd name="T2" fmla="*/ 782 w 800"/>
                <a:gd name="T3" fmla="*/ 15 h 143"/>
                <a:gd name="T4" fmla="*/ 659 w 800"/>
                <a:gd name="T5" fmla="*/ 63 h 143"/>
                <a:gd name="T6" fmla="*/ 500 w 800"/>
                <a:gd name="T7" fmla="*/ 84 h 143"/>
                <a:gd name="T8" fmla="*/ 326 w 800"/>
                <a:gd name="T9" fmla="*/ 69 h 143"/>
                <a:gd name="T10" fmla="*/ 98 w 800"/>
                <a:gd name="T11" fmla="*/ 21 h 143"/>
                <a:gd name="T12" fmla="*/ 11 w 800"/>
                <a:gd name="T13" fmla="*/ 6 h 143"/>
                <a:gd name="T14" fmla="*/ 32 w 800"/>
                <a:gd name="T15" fmla="*/ 60 h 143"/>
                <a:gd name="T16" fmla="*/ 155 w 800"/>
                <a:gd name="T17" fmla="*/ 96 h 143"/>
                <a:gd name="T18" fmla="*/ 410 w 800"/>
                <a:gd name="T19" fmla="*/ 138 h 143"/>
                <a:gd name="T20" fmla="*/ 596 w 800"/>
                <a:gd name="T21" fmla="*/ 129 h 143"/>
                <a:gd name="T22" fmla="*/ 737 w 800"/>
                <a:gd name="T23" fmla="*/ 90 h 143"/>
                <a:gd name="T24" fmla="*/ 788 w 800"/>
                <a:gd name="T25" fmla="*/ 69 h 143"/>
                <a:gd name="T26" fmla="*/ 800 w 800"/>
                <a:gd name="T27" fmla="*/ 24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0" h="143">
                  <a:moveTo>
                    <a:pt x="800" y="24"/>
                  </a:moveTo>
                  <a:lnTo>
                    <a:pt x="782" y="15"/>
                  </a:lnTo>
                  <a:cubicBezTo>
                    <a:pt x="759" y="21"/>
                    <a:pt x="706" y="51"/>
                    <a:pt x="659" y="63"/>
                  </a:cubicBezTo>
                  <a:cubicBezTo>
                    <a:pt x="612" y="75"/>
                    <a:pt x="555" y="83"/>
                    <a:pt x="500" y="84"/>
                  </a:cubicBezTo>
                  <a:cubicBezTo>
                    <a:pt x="445" y="85"/>
                    <a:pt x="393" y="79"/>
                    <a:pt x="326" y="69"/>
                  </a:cubicBezTo>
                  <a:cubicBezTo>
                    <a:pt x="259" y="59"/>
                    <a:pt x="150" y="31"/>
                    <a:pt x="98" y="21"/>
                  </a:cubicBezTo>
                  <a:cubicBezTo>
                    <a:pt x="46" y="11"/>
                    <a:pt x="22" y="0"/>
                    <a:pt x="11" y="6"/>
                  </a:cubicBezTo>
                  <a:cubicBezTo>
                    <a:pt x="0" y="12"/>
                    <a:pt x="8" y="45"/>
                    <a:pt x="32" y="60"/>
                  </a:cubicBezTo>
                  <a:cubicBezTo>
                    <a:pt x="56" y="75"/>
                    <a:pt x="92" y="83"/>
                    <a:pt x="155" y="96"/>
                  </a:cubicBezTo>
                  <a:cubicBezTo>
                    <a:pt x="218" y="109"/>
                    <a:pt x="337" y="133"/>
                    <a:pt x="410" y="138"/>
                  </a:cubicBezTo>
                  <a:cubicBezTo>
                    <a:pt x="483" y="143"/>
                    <a:pt x="542" y="137"/>
                    <a:pt x="596" y="129"/>
                  </a:cubicBezTo>
                  <a:cubicBezTo>
                    <a:pt x="650" y="121"/>
                    <a:pt x="705" y="100"/>
                    <a:pt x="737" y="90"/>
                  </a:cubicBezTo>
                  <a:cubicBezTo>
                    <a:pt x="769" y="80"/>
                    <a:pt x="780" y="80"/>
                    <a:pt x="788" y="69"/>
                  </a:cubicBezTo>
                  <a:cubicBezTo>
                    <a:pt x="796" y="58"/>
                    <a:pt x="792" y="39"/>
                    <a:pt x="800" y="24"/>
                  </a:cubicBezTo>
                  <a:close/>
                </a:path>
              </a:pathLst>
            </a:custGeom>
            <a:gradFill rotWithShape="0">
              <a:gsLst>
                <a:gs pos="0">
                  <a:schemeClr val="bg2"/>
                </a:gs>
                <a:gs pos="50000">
                  <a:schemeClr val="accent2"/>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26" name="Freeform 24"/>
            <p:cNvSpPr>
              <a:spLocks/>
            </p:cNvSpPr>
            <p:nvPr userDrawn="1"/>
          </p:nvSpPr>
          <p:spPr bwMode="auto">
            <a:xfrm>
              <a:off x="5318" y="240"/>
              <a:ext cx="402" cy="115"/>
            </a:xfrm>
            <a:custGeom>
              <a:avLst/>
              <a:gdLst>
                <a:gd name="T0" fmla="*/ 402 w 402"/>
                <a:gd name="T1" fmla="*/ 0 h 115"/>
                <a:gd name="T2" fmla="*/ 384 w 402"/>
                <a:gd name="T3" fmla="*/ 12 h 115"/>
                <a:gd name="T4" fmla="*/ 276 w 402"/>
                <a:gd name="T5" fmla="*/ 51 h 115"/>
                <a:gd name="T6" fmla="*/ 165 w 402"/>
                <a:gd name="T7" fmla="*/ 66 h 115"/>
                <a:gd name="T8" fmla="*/ 51 w 402"/>
                <a:gd name="T9" fmla="*/ 57 h 115"/>
                <a:gd name="T10" fmla="*/ 15 w 402"/>
                <a:gd name="T11" fmla="*/ 54 h 115"/>
                <a:gd name="T12" fmla="*/ 3 w 402"/>
                <a:gd name="T13" fmla="*/ 69 h 115"/>
                <a:gd name="T14" fmla="*/ 9 w 402"/>
                <a:gd name="T15" fmla="*/ 93 h 115"/>
                <a:gd name="T16" fmla="*/ 54 w 402"/>
                <a:gd name="T17" fmla="*/ 102 h 115"/>
                <a:gd name="T18" fmla="*/ 198 w 402"/>
                <a:gd name="T19" fmla="*/ 111 h 115"/>
                <a:gd name="T20" fmla="*/ 336 w 402"/>
                <a:gd name="T21" fmla="*/ 75 h 115"/>
                <a:gd name="T22" fmla="*/ 375 w 402"/>
                <a:gd name="T23" fmla="*/ 54 h 115"/>
                <a:gd name="T24" fmla="*/ 402 w 402"/>
                <a:gd name="T25" fmla="*/ 0 h 1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02" h="115">
                  <a:moveTo>
                    <a:pt x="402" y="0"/>
                  </a:moveTo>
                  <a:lnTo>
                    <a:pt x="384" y="12"/>
                  </a:lnTo>
                  <a:cubicBezTo>
                    <a:pt x="363" y="20"/>
                    <a:pt x="312" y="42"/>
                    <a:pt x="276" y="51"/>
                  </a:cubicBezTo>
                  <a:cubicBezTo>
                    <a:pt x="240" y="60"/>
                    <a:pt x="202" y="65"/>
                    <a:pt x="165" y="66"/>
                  </a:cubicBezTo>
                  <a:cubicBezTo>
                    <a:pt x="128" y="67"/>
                    <a:pt x="76" y="59"/>
                    <a:pt x="51" y="57"/>
                  </a:cubicBezTo>
                  <a:cubicBezTo>
                    <a:pt x="26" y="55"/>
                    <a:pt x="23" y="52"/>
                    <a:pt x="15" y="54"/>
                  </a:cubicBezTo>
                  <a:cubicBezTo>
                    <a:pt x="7" y="56"/>
                    <a:pt x="4" y="63"/>
                    <a:pt x="3" y="69"/>
                  </a:cubicBezTo>
                  <a:cubicBezTo>
                    <a:pt x="2" y="75"/>
                    <a:pt x="0" y="88"/>
                    <a:pt x="9" y="93"/>
                  </a:cubicBezTo>
                  <a:cubicBezTo>
                    <a:pt x="18" y="98"/>
                    <a:pt x="22" y="99"/>
                    <a:pt x="54" y="102"/>
                  </a:cubicBezTo>
                  <a:cubicBezTo>
                    <a:pt x="86" y="105"/>
                    <a:pt x="151" y="115"/>
                    <a:pt x="198" y="111"/>
                  </a:cubicBezTo>
                  <a:cubicBezTo>
                    <a:pt x="245" y="107"/>
                    <a:pt x="307" y="84"/>
                    <a:pt x="336" y="75"/>
                  </a:cubicBezTo>
                  <a:cubicBezTo>
                    <a:pt x="365" y="66"/>
                    <a:pt x="365" y="65"/>
                    <a:pt x="375" y="54"/>
                  </a:cubicBezTo>
                  <a:cubicBezTo>
                    <a:pt x="385" y="43"/>
                    <a:pt x="392" y="26"/>
                    <a:pt x="402" y="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grpSp>
        <p:nvGrpSpPr>
          <p:cNvPr id="27" name="Group 25"/>
          <p:cNvGrpSpPr>
            <a:grpSpLocks/>
          </p:cNvGrpSpPr>
          <p:nvPr/>
        </p:nvGrpSpPr>
        <p:grpSpPr bwMode="auto">
          <a:xfrm>
            <a:off x="27517" y="6161088"/>
            <a:ext cx="12225867" cy="138112"/>
            <a:chOff x="0" y="4032"/>
            <a:chExt cx="5776" cy="87"/>
          </a:xfrm>
        </p:grpSpPr>
        <p:sp>
          <p:nvSpPr>
            <p:cNvPr id="28" name="Freeform 26"/>
            <p:cNvSpPr>
              <a:spLocks/>
            </p:cNvSpPr>
            <p:nvPr userDrawn="1"/>
          </p:nvSpPr>
          <p:spPr bwMode="auto">
            <a:xfrm>
              <a:off x="4041" y="4047"/>
              <a:ext cx="1735" cy="72"/>
            </a:xfrm>
            <a:custGeom>
              <a:avLst/>
              <a:gdLst>
                <a:gd name="T0" fmla="*/ 165 w 1735"/>
                <a:gd name="T1" fmla="*/ 6 h 72"/>
                <a:gd name="T2" fmla="*/ 450 w 1735"/>
                <a:gd name="T3" fmla="*/ 3 h 72"/>
                <a:gd name="T4" fmla="*/ 714 w 1735"/>
                <a:gd name="T5" fmla="*/ 12 h 72"/>
                <a:gd name="T6" fmla="*/ 957 w 1735"/>
                <a:gd name="T7" fmla="*/ 24 h 72"/>
                <a:gd name="T8" fmla="*/ 1173 w 1735"/>
                <a:gd name="T9" fmla="*/ 24 h 72"/>
                <a:gd name="T10" fmla="*/ 1473 w 1735"/>
                <a:gd name="T11" fmla="*/ 15 h 72"/>
                <a:gd name="T12" fmla="*/ 1617 w 1735"/>
                <a:gd name="T13" fmla="*/ 0 h 72"/>
                <a:gd name="T14" fmla="*/ 1719 w 1735"/>
                <a:gd name="T15" fmla="*/ 15 h 72"/>
                <a:gd name="T16" fmla="*/ 1716 w 1735"/>
                <a:gd name="T17" fmla="*/ 66 h 72"/>
                <a:gd name="T18" fmla="*/ 1632 w 1735"/>
                <a:gd name="T19" fmla="*/ 51 h 72"/>
                <a:gd name="T20" fmla="*/ 1407 w 1735"/>
                <a:gd name="T21" fmla="*/ 51 h 72"/>
                <a:gd name="T22" fmla="*/ 1191 w 1735"/>
                <a:gd name="T23" fmla="*/ 48 h 72"/>
                <a:gd name="T24" fmla="*/ 870 w 1735"/>
                <a:gd name="T25" fmla="*/ 60 h 72"/>
                <a:gd name="T26" fmla="*/ 492 w 1735"/>
                <a:gd name="T27" fmla="*/ 48 h 72"/>
                <a:gd name="T28" fmla="*/ 291 w 1735"/>
                <a:gd name="T29" fmla="*/ 27 h 72"/>
                <a:gd name="T30" fmla="*/ 21 w 1735"/>
                <a:gd name="T31" fmla="*/ 36 h 72"/>
                <a:gd name="T32" fmla="*/ 165 w 1735"/>
                <a:gd name="T33" fmla="*/ 6 h 7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735" h="72">
                  <a:moveTo>
                    <a:pt x="165" y="6"/>
                  </a:moveTo>
                  <a:cubicBezTo>
                    <a:pt x="236" y="1"/>
                    <a:pt x="359" y="2"/>
                    <a:pt x="450" y="3"/>
                  </a:cubicBezTo>
                  <a:cubicBezTo>
                    <a:pt x="541" y="4"/>
                    <a:pt x="630" y="9"/>
                    <a:pt x="714" y="12"/>
                  </a:cubicBezTo>
                  <a:cubicBezTo>
                    <a:pt x="798" y="15"/>
                    <a:pt x="881" y="22"/>
                    <a:pt x="957" y="24"/>
                  </a:cubicBezTo>
                  <a:cubicBezTo>
                    <a:pt x="1033" y="26"/>
                    <a:pt x="1087" y="25"/>
                    <a:pt x="1173" y="24"/>
                  </a:cubicBezTo>
                  <a:cubicBezTo>
                    <a:pt x="1259" y="23"/>
                    <a:pt x="1399" y="19"/>
                    <a:pt x="1473" y="15"/>
                  </a:cubicBezTo>
                  <a:cubicBezTo>
                    <a:pt x="1547" y="11"/>
                    <a:pt x="1576" y="0"/>
                    <a:pt x="1617" y="0"/>
                  </a:cubicBezTo>
                  <a:cubicBezTo>
                    <a:pt x="1658" y="0"/>
                    <a:pt x="1703" y="4"/>
                    <a:pt x="1719" y="15"/>
                  </a:cubicBezTo>
                  <a:cubicBezTo>
                    <a:pt x="1735" y="26"/>
                    <a:pt x="1730" y="60"/>
                    <a:pt x="1716" y="66"/>
                  </a:cubicBezTo>
                  <a:cubicBezTo>
                    <a:pt x="1702" y="72"/>
                    <a:pt x="1683" y="53"/>
                    <a:pt x="1632" y="51"/>
                  </a:cubicBezTo>
                  <a:cubicBezTo>
                    <a:pt x="1581" y="49"/>
                    <a:pt x="1480" y="51"/>
                    <a:pt x="1407" y="51"/>
                  </a:cubicBezTo>
                  <a:cubicBezTo>
                    <a:pt x="1334" y="51"/>
                    <a:pt x="1280" y="47"/>
                    <a:pt x="1191" y="48"/>
                  </a:cubicBezTo>
                  <a:cubicBezTo>
                    <a:pt x="1102" y="49"/>
                    <a:pt x="986" y="60"/>
                    <a:pt x="870" y="60"/>
                  </a:cubicBezTo>
                  <a:cubicBezTo>
                    <a:pt x="754" y="60"/>
                    <a:pt x="588" y="53"/>
                    <a:pt x="492" y="48"/>
                  </a:cubicBezTo>
                  <a:cubicBezTo>
                    <a:pt x="396" y="43"/>
                    <a:pt x="369" y="29"/>
                    <a:pt x="291" y="27"/>
                  </a:cubicBezTo>
                  <a:cubicBezTo>
                    <a:pt x="213" y="25"/>
                    <a:pt x="42" y="39"/>
                    <a:pt x="21" y="36"/>
                  </a:cubicBezTo>
                  <a:cubicBezTo>
                    <a:pt x="0" y="33"/>
                    <a:pt x="94" y="11"/>
                    <a:pt x="165"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9" name="Freeform 27"/>
            <p:cNvSpPr>
              <a:spLocks/>
            </p:cNvSpPr>
            <p:nvPr userDrawn="1"/>
          </p:nvSpPr>
          <p:spPr bwMode="auto">
            <a:xfrm>
              <a:off x="1727" y="4038"/>
              <a:ext cx="2655" cy="60"/>
            </a:xfrm>
            <a:custGeom>
              <a:avLst/>
              <a:gdLst>
                <a:gd name="T0" fmla="*/ 2641 w 2655"/>
                <a:gd name="T1" fmla="*/ 6 h 60"/>
                <a:gd name="T2" fmla="*/ 2620 w 2655"/>
                <a:gd name="T3" fmla="*/ 30 h 60"/>
                <a:gd name="T4" fmla="*/ 2368 w 2655"/>
                <a:gd name="T5" fmla="*/ 45 h 60"/>
                <a:gd name="T6" fmla="*/ 2023 w 2655"/>
                <a:gd name="T7" fmla="*/ 60 h 60"/>
                <a:gd name="T8" fmla="*/ 1786 w 2655"/>
                <a:gd name="T9" fmla="*/ 48 h 60"/>
                <a:gd name="T10" fmla="*/ 1525 w 2655"/>
                <a:gd name="T11" fmla="*/ 36 h 60"/>
                <a:gd name="T12" fmla="*/ 1195 w 2655"/>
                <a:gd name="T13" fmla="*/ 45 h 60"/>
                <a:gd name="T14" fmla="*/ 817 w 2655"/>
                <a:gd name="T15" fmla="*/ 39 h 60"/>
                <a:gd name="T16" fmla="*/ 499 w 2655"/>
                <a:gd name="T17" fmla="*/ 27 h 60"/>
                <a:gd name="T18" fmla="*/ 136 w 2655"/>
                <a:gd name="T19" fmla="*/ 39 h 60"/>
                <a:gd name="T20" fmla="*/ 10 w 2655"/>
                <a:gd name="T21" fmla="*/ 33 h 60"/>
                <a:gd name="T22" fmla="*/ 76 w 2655"/>
                <a:gd name="T23" fmla="*/ 24 h 60"/>
                <a:gd name="T24" fmla="*/ 310 w 2655"/>
                <a:gd name="T25" fmla="*/ 18 h 60"/>
                <a:gd name="T26" fmla="*/ 544 w 2655"/>
                <a:gd name="T27" fmla="*/ 0 h 60"/>
                <a:gd name="T28" fmla="*/ 853 w 2655"/>
                <a:gd name="T29" fmla="*/ 21 h 60"/>
                <a:gd name="T30" fmla="*/ 1114 w 2655"/>
                <a:gd name="T31" fmla="*/ 21 h 60"/>
                <a:gd name="T32" fmla="*/ 1399 w 2655"/>
                <a:gd name="T33" fmla="*/ 3 h 60"/>
                <a:gd name="T34" fmla="*/ 1588 w 2655"/>
                <a:gd name="T35" fmla="*/ 9 h 60"/>
                <a:gd name="T36" fmla="*/ 1807 w 2655"/>
                <a:gd name="T37" fmla="*/ 21 h 60"/>
                <a:gd name="T38" fmla="*/ 2035 w 2655"/>
                <a:gd name="T39" fmla="*/ 12 h 60"/>
                <a:gd name="T40" fmla="*/ 2290 w 2655"/>
                <a:gd name="T41" fmla="*/ 18 h 60"/>
                <a:gd name="T42" fmla="*/ 2596 w 2655"/>
                <a:gd name="T43" fmla="*/ 3 h 60"/>
                <a:gd name="T44" fmla="*/ 2641 w 2655"/>
                <a:gd name="T45" fmla="*/ 6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655" h="60">
                  <a:moveTo>
                    <a:pt x="2641" y="6"/>
                  </a:moveTo>
                  <a:lnTo>
                    <a:pt x="2620" y="30"/>
                  </a:lnTo>
                  <a:cubicBezTo>
                    <a:pt x="2575" y="36"/>
                    <a:pt x="2467" y="40"/>
                    <a:pt x="2368" y="45"/>
                  </a:cubicBezTo>
                  <a:cubicBezTo>
                    <a:pt x="2269" y="50"/>
                    <a:pt x="2120" y="60"/>
                    <a:pt x="2023" y="60"/>
                  </a:cubicBezTo>
                  <a:cubicBezTo>
                    <a:pt x="1926" y="60"/>
                    <a:pt x="1869" y="52"/>
                    <a:pt x="1786" y="48"/>
                  </a:cubicBezTo>
                  <a:cubicBezTo>
                    <a:pt x="1703" y="44"/>
                    <a:pt x="1623" y="36"/>
                    <a:pt x="1525" y="36"/>
                  </a:cubicBezTo>
                  <a:cubicBezTo>
                    <a:pt x="1427" y="36"/>
                    <a:pt x="1313" y="44"/>
                    <a:pt x="1195" y="45"/>
                  </a:cubicBezTo>
                  <a:cubicBezTo>
                    <a:pt x="1077" y="46"/>
                    <a:pt x="933" y="42"/>
                    <a:pt x="817" y="39"/>
                  </a:cubicBezTo>
                  <a:cubicBezTo>
                    <a:pt x="701" y="36"/>
                    <a:pt x="612" y="27"/>
                    <a:pt x="499" y="27"/>
                  </a:cubicBezTo>
                  <a:cubicBezTo>
                    <a:pt x="386" y="27"/>
                    <a:pt x="217" y="38"/>
                    <a:pt x="136" y="39"/>
                  </a:cubicBezTo>
                  <a:cubicBezTo>
                    <a:pt x="55" y="40"/>
                    <a:pt x="20" y="36"/>
                    <a:pt x="10" y="33"/>
                  </a:cubicBezTo>
                  <a:cubicBezTo>
                    <a:pt x="0" y="30"/>
                    <a:pt x="26" y="27"/>
                    <a:pt x="76" y="24"/>
                  </a:cubicBezTo>
                  <a:cubicBezTo>
                    <a:pt x="126" y="21"/>
                    <a:pt x="232" y="22"/>
                    <a:pt x="310" y="18"/>
                  </a:cubicBezTo>
                  <a:cubicBezTo>
                    <a:pt x="388" y="14"/>
                    <a:pt x="454" y="0"/>
                    <a:pt x="544" y="0"/>
                  </a:cubicBezTo>
                  <a:cubicBezTo>
                    <a:pt x="634" y="0"/>
                    <a:pt x="758" y="18"/>
                    <a:pt x="853" y="21"/>
                  </a:cubicBezTo>
                  <a:cubicBezTo>
                    <a:pt x="948" y="24"/>
                    <a:pt x="1023" y="24"/>
                    <a:pt x="1114" y="21"/>
                  </a:cubicBezTo>
                  <a:cubicBezTo>
                    <a:pt x="1205" y="18"/>
                    <a:pt x="1320" y="5"/>
                    <a:pt x="1399" y="3"/>
                  </a:cubicBezTo>
                  <a:cubicBezTo>
                    <a:pt x="1478" y="1"/>
                    <a:pt x="1520" y="6"/>
                    <a:pt x="1588" y="9"/>
                  </a:cubicBezTo>
                  <a:cubicBezTo>
                    <a:pt x="1656" y="12"/>
                    <a:pt x="1733" y="21"/>
                    <a:pt x="1807" y="21"/>
                  </a:cubicBezTo>
                  <a:cubicBezTo>
                    <a:pt x="1881" y="21"/>
                    <a:pt x="1955" y="12"/>
                    <a:pt x="2035" y="12"/>
                  </a:cubicBezTo>
                  <a:cubicBezTo>
                    <a:pt x="2115" y="12"/>
                    <a:pt x="2197" y="19"/>
                    <a:pt x="2290" y="18"/>
                  </a:cubicBezTo>
                  <a:cubicBezTo>
                    <a:pt x="2383" y="17"/>
                    <a:pt x="2537" y="5"/>
                    <a:pt x="2596" y="3"/>
                  </a:cubicBezTo>
                  <a:cubicBezTo>
                    <a:pt x="2655" y="1"/>
                    <a:pt x="2651" y="3"/>
                    <a:pt x="2641"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30" name="Freeform 28"/>
            <p:cNvSpPr>
              <a:spLocks/>
            </p:cNvSpPr>
            <p:nvPr userDrawn="1"/>
          </p:nvSpPr>
          <p:spPr bwMode="auto">
            <a:xfrm>
              <a:off x="0" y="4032"/>
              <a:ext cx="2041" cy="62"/>
            </a:xfrm>
            <a:custGeom>
              <a:avLst/>
              <a:gdLst>
                <a:gd name="T0" fmla="*/ 1893 w 2041"/>
                <a:gd name="T1" fmla="*/ 39 h 62"/>
                <a:gd name="T2" fmla="*/ 1578 w 2041"/>
                <a:gd name="T3" fmla="*/ 45 h 62"/>
                <a:gd name="T4" fmla="*/ 1011 w 2041"/>
                <a:gd name="T5" fmla="*/ 60 h 62"/>
                <a:gd name="T6" fmla="*/ 438 w 2041"/>
                <a:gd name="T7" fmla="*/ 57 h 62"/>
                <a:gd name="T8" fmla="*/ 0 w 2041"/>
                <a:gd name="T9" fmla="*/ 36 h 62"/>
                <a:gd name="T10" fmla="*/ 0 w 2041"/>
                <a:gd name="T11" fmla="*/ 3 h 62"/>
                <a:gd name="T12" fmla="*/ 210 w 2041"/>
                <a:gd name="T13" fmla="*/ 18 h 62"/>
                <a:gd name="T14" fmla="*/ 474 w 2041"/>
                <a:gd name="T15" fmla="*/ 21 h 62"/>
                <a:gd name="T16" fmla="*/ 678 w 2041"/>
                <a:gd name="T17" fmla="*/ 9 h 62"/>
                <a:gd name="T18" fmla="*/ 897 w 2041"/>
                <a:gd name="T19" fmla="*/ 9 h 62"/>
                <a:gd name="T20" fmla="*/ 1167 w 2041"/>
                <a:gd name="T21" fmla="*/ 30 h 62"/>
                <a:gd name="T22" fmla="*/ 1500 w 2041"/>
                <a:gd name="T23" fmla="*/ 24 h 62"/>
                <a:gd name="T24" fmla="*/ 1758 w 2041"/>
                <a:gd name="T25" fmla="*/ 3 h 62"/>
                <a:gd name="T26" fmla="*/ 1938 w 2041"/>
                <a:gd name="T27" fmla="*/ 18 h 62"/>
                <a:gd name="T28" fmla="*/ 2034 w 2041"/>
                <a:gd name="T29" fmla="*/ 33 h 62"/>
                <a:gd name="T30" fmla="*/ 1893 w 2041"/>
                <a:gd name="T31" fmla="*/ 39 h 6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041" h="62">
                  <a:moveTo>
                    <a:pt x="1893" y="39"/>
                  </a:moveTo>
                  <a:cubicBezTo>
                    <a:pt x="1817" y="41"/>
                    <a:pt x="1725" y="42"/>
                    <a:pt x="1578" y="45"/>
                  </a:cubicBezTo>
                  <a:cubicBezTo>
                    <a:pt x="1431" y="48"/>
                    <a:pt x="1201" y="58"/>
                    <a:pt x="1011" y="60"/>
                  </a:cubicBezTo>
                  <a:cubicBezTo>
                    <a:pt x="821" y="62"/>
                    <a:pt x="606" y="61"/>
                    <a:pt x="438" y="57"/>
                  </a:cubicBezTo>
                  <a:cubicBezTo>
                    <a:pt x="270" y="53"/>
                    <a:pt x="73" y="45"/>
                    <a:pt x="0" y="36"/>
                  </a:cubicBezTo>
                  <a:lnTo>
                    <a:pt x="0" y="3"/>
                  </a:lnTo>
                  <a:cubicBezTo>
                    <a:pt x="35" y="0"/>
                    <a:pt x="131" y="15"/>
                    <a:pt x="210" y="18"/>
                  </a:cubicBezTo>
                  <a:cubicBezTo>
                    <a:pt x="289" y="21"/>
                    <a:pt x="396" y="22"/>
                    <a:pt x="474" y="21"/>
                  </a:cubicBezTo>
                  <a:cubicBezTo>
                    <a:pt x="552" y="20"/>
                    <a:pt x="608" y="11"/>
                    <a:pt x="678" y="9"/>
                  </a:cubicBezTo>
                  <a:cubicBezTo>
                    <a:pt x="748" y="7"/>
                    <a:pt x="816" y="6"/>
                    <a:pt x="897" y="9"/>
                  </a:cubicBezTo>
                  <a:cubicBezTo>
                    <a:pt x="978" y="12"/>
                    <a:pt x="1067" y="28"/>
                    <a:pt x="1167" y="30"/>
                  </a:cubicBezTo>
                  <a:cubicBezTo>
                    <a:pt x="1267" y="32"/>
                    <a:pt x="1402" y="28"/>
                    <a:pt x="1500" y="24"/>
                  </a:cubicBezTo>
                  <a:cubicBezTo>
                    <a:pt x="1598" y="20"/>
                    <a:pt x="1685" y="4"/>
                    <a:pt x="1758" y="3"/>
                  </a:cubicBezTo>
                  <a:cubicBezTo>
                    <a:pt x="1831" y="2"/>
                    <a:pt x="1892" y="13"/>
                    <a:pt x="1938" y="18"/>
                  </a:cubicBezTo>
                  <a:cubicBezTo>
                    <a:pt x="1984" y="23"/>
                    <a:pt x="2041" y="30"/>
                    <a:pt x="2034" y="33"/>
                  </a:cubicBezTo>
                  <a:cubicBezTo>
                    <a:pt x="2027" y="36"/>
                    <a:pt x="1969" y="37"/>
                    <a:pt x="1893" y="39"/>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sp>
        <p:nvSpPr>
          <p:cNvPr id="63517" name="Rectangle 29"/>
          <p:cNvSpPr>
            <a:spLocks noGrp="1" noChangeArrowheads="1"/>
          </p:cNvSpPr>
          <p:nvPr>
            <p:ph type="ctrTitle" sz="quarter"/>
          </p:nvPr>
        </p:nvSpPr>
        <p:spPr>
          <a:xfrm>
            <a:off x="914400" y="1868488"/>
            <a:ext cx="10363200" cy="1600200"/>
          </a:xfrm>
        </p:spPr>
        <p:txBody>
          <a:bodyPr anchorCtr="1"/>
          <a:lstStyle>
            <a:lvl1pPr>
              <a:defRPr/>
            </a:lvl1pPr>
          </a:lstStyle>
          <a:p>
            <a:pPr lvl="0"/>
            <a:r>
              <a:rPr lang="ar-SA" altLang="en-US" noProof="0" smtClean="0"/>
              <a:t>انقر لتحرير نمط العنوان الرئيسي</a:t>
            </a:r>
          </a:p>
        </p:txBody>
      </p:sp>
      <p:sp>
        <p:nvSpPr>
          <p:cNvPr id="63518" name="Rectangle 30"/>
          <p:cNvSpPr>
            <a:spLocks noGrp="1" noChangeArrowheads="1"/>
          </p:cNvSpPr>
          <p:nvPr>
            <p:ph type="subTitle" sz="quarter" idx="1"/>
          </p:nvPr>
        </p:nvSpPr>
        <p:spPr>
          <a:xfrm>
            <a:off x="1697567" y="3729038"/>
            <a:ext cx="8534400" cy="1371600"/>
          </a:xfrm>
        </p:spPr>
        <p:txBody>
          <a:bodyPr anchorCtr="1"/>
          <a:lstStyle>
            <a:lvl1pPr marL="0" indent="0" algn="ctr">
              <a:buFontTx/>
              <a:buNone/>
              <a:defRPr/>
            </a:lvl1pPr>
          </a:lstStyle>
          <a:p>
            <a:pPr lvl="0"/>
            <a:r>
              <a:rPr lang="ar-SA" altLang="en-US" noProof="0" smtClean="0"/>
              <a:t>انقر لتحرير نمط العنوان الثانوي الرئيسي</a:t>
            </a:r>
          </a:p>
        </p:txBody>
      </p:sp>
      <p:sp>
        <p:nvSpPr>
          <p:cNvPr id="31" name="Rectangle 31"/>
          <p:cNvSpPr>
            <a:spLocks noGrp="1" noChangeArrowheads="1"/>
          </p:cNvSpPr>
          <p:nvPr>
            <p:ph type="dt" sz="quarter" idx="10"/>
          </p:nvPr>
        </p:nvSpPr>
        <p:spPr>
          <a:xfrm>
            <a:off x="914400" y="6348413"/>
            <a:ext cx="2540000" cy="457200"/>
          </a:xfrm>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32" name="Rectangle 32"/>
          <p:cNvSpPr>
            <a:spLocks noGrp="1" noChangeArrowheads="1"/>
          </p:cNvSpPr>
          <p:nvPr>
            <p:ph type="ftr" sz="quarter" idx="11"/>
          </p:nvPr>
        </p:nvSpPr>
        <p:spPr>
          <a:xfrm>
            <a:off x="4165600" y="6348413"/>
            <a:ext cx="3860800" cy="457200"/>
          </a:xfrm>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33" name="Rectangle 33"/>
          <p:cNvSpPr>
            <a:spLocks noGrp="1" noChangeArrowheads="1"/>
          </p:cNvSpPr>
          <p:nvPr>
            <p:ph type="sldNum" sz="quarter" idx="12"/>
          </p:nvPr>
        </p:nvSpPr>
        <p:spPr>
          <a:xfrm>
            <a:off x="8737600" y="6348413"/>
            <a:ext cx="2540000" cy="457200"/>
          </a:xfrm>
        </p:spPr>
        <p:txBody>
          <a:bodyPr/>
          <a:lstStyle>
            <a:lvl1pPr>
              <a:defRPr smtClean="0"/>
            </a:lvl1pPr>
          </a:lstStyle>
          <a:p>
            <a:pPr fontAlgn="base">
              <a:spcBef>
                <a:spcPct val="0"/>
              </a:spcBef>
              <a:spcAft>
                <a:spcPct val="0"/>
              </a:spcAft>
              <a:defRPr/>
            </a:pPr>
            <a:fld id="{0144591D-4E10-4ED9-BCFB-A80A7A3C5233}"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1406578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smtClean="0"/>
            </a:lvl1pPr>
          </a:lstStyle>
          <a:p>
            <a:pPr fontAlgn="base">
              <a:spcBef>
                <a:spcPct val="0"/>
              </a:spcBef>
              <a:spcAft>
                <a:spcPct val="0"/>
              </a:spcAft>
              <a:defRPr/>
            </a:pPr>
            <a:fld id="{084C429E-96E8-41BC-AE33-CE311F9A166A}"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31695377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768350"/>
            <a:ext cx="2590800" cy="53276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768350"/>
            <a:ext cx="7569200" cy="53276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smtClean="0"/>
            </a:lvl1pPr>
          </a:lstStyle>
          <a:p>
            <a:pPr fontAlgn="base">
              <a:spcBef>
                <a:spcPct val="0"/>
              </a:spcBef>
              <a:spcAft>
                <a:spcPct val="0"/>
              </a:spcAft>
              <a:defRPr/>
            </a:pPr>
            <a:fld id="{A34F3929-1C63-4873-9955-F1CCA052090A}"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24356188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25400" y="1109664"/>
            <a:ext cx="12208933" cy="757237"/>
            <a:chOff x="0" y="0"/>
            <a:chExt cx="5768" cy="477"/>
          </a:xfrm>
        </p:grpSpPr>
        <p:sp>
          <p:nvSpPr>
            <p:cNvPr id="5" name="Freeform 3"/>
            <p:cNvSpPr>
              <a:spLocks/>
            </p:cNvSpPr>
            <p:nvPr userDrawn="1"/>
          </p:nvSpPr>
          <p:spPr bwMode="auto">
            <a:xfrm>
              <a:off x="5" y="0"/>
              <a:ext cx="5763" cy="477"/>
            </a:xfrm>
            <a:custGeom>
              <a:avLst/>
              <a:gdLst>
                <a:gd name="T0" fmla="*/ 0 w 5763"/>
                <a:gd name="T1" fmla="*/ 450 h 477"/>
                <a:gd name="T2" fmla="*/ 3 w 5763"/>
                <a:gd name="T3" fmla="*/ 0 h 477"/>
                <a:gd name="T4" fmla="*/ 5763 w 5763"/>
                <a:gd name="T5" fmla="*/ 0 h 477"/>
                <a:gd name="T6" fmla="*/ 5763 w 5763"/>
                <a:gd name="T7" fmla="*/ 465 h 477"/>
                <a:gd name="T8" fmla="*/ 4821 w 5763"/>
                <a:gd name="T9" fmla="*/ 477 h 477"/>
                <a:gd name="T10" fmla="*/ 4326 w 5763"/>
                <a:gd name="T11" fmla="*/ 447 h 477"/>
                <a:gd name="T12" fmla="*/ 3783 w 5763"/>
                <a:gd name="T13" fmla="*/ 465 h 477"/>
                <a:gd name="T14" fmla="*/ 3417 w 5763"/>
                <a:gd name="T15" fmla="*/ 456 h 477"/>
                <a:gd name="T16" fmla="*/ 2973 w 5763"/>
                <a:gd name="T17" fmla="*/ 459 h 477"/>
                <a:gd name="T18" fmla="*/ 2451 w 5763"/>
                <a:gd name="T19" fmla="*/ 453 h 477"/>
                <a:gd name="T20" fmla="*/ 2289 w 5763"/>
                <a:gd name="T21" fmla="*/ 441 h 477"/>
                <a:gd name="T22" fmla="*/ 2010 w 5763"/>
                <a:gd name="T23" fmla="*/ 453 h 477"/>
                <a:gd name="T24" fmla="*/ 1827 w 5763"/>
                <a:gd name="T25" fmla="*/ 450 h 477"/>
                <a:gd name="T26" fmla="*/ 1215 w 5763"/>
                <a:gd name="T27" fmla="*/ 465 h 477"/>
                <a:gd name="T28" fmla="*/ 660 w 5763"/>
                <a:gd name="T29" fmla="*/ 456 h 477"/>
                <a:gd name="T30" fmla="*/ 0 w 5763"/>
                <a:gd name="T31" fmla="*/ 450 h 4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763" h="477">
                  <a:moveTo>
                    <a:pt x="0" y="450"/>
                  </a:moveTo>
                  <a:lnTo>
                    <a:pt x="3" y="0"/>
                  </a:lnTo>
                  <a:lnTo>
                    <a:pt x="5763" y="0"/>
                  </a:lnTo>
                  <a:lnTo>
                    <a:pt x="5763" y="465"/>
                  </a:lnTo>
                  <a:lnTo>
                    <a:pt x="4821" y="477"/>
                  </a:lnTo>
                  <a:lnTo>
                    <a:pt x="4326" y="447"/>
                  </a:lnTo>
                  <a:lnTo>
                    <a:pt x="3783" y="465"/>
                  </a:lnTo>
                  <a:lnTo>
                    <a:pt x="3417" y="456"/>
                  </a:lnTo>
                  <a:lnTo>
                    <a:pt x="2973" y="459"/>
                  </a:lnTo>
                  <a:lnTo>
                    <a:pt x="2451" y="453"/>
                  </a:lnTo>
                  <a:lnTo>
                    <a:pt x="2289" y="441"/>
                  </a:lnTo>
                  <a:lnTo>
                    <a:pt x="2010" y="453"/>
                  </a:lnTo>
                  <a:lnTo>
                    <a:pt x="1827" y="450"/>
                  </a:lnTo>
                  <a:lnTo>
                    <a:pt x="1215" y="465"/>
                  </a:lnTo>
                  <a:lnTo>
                    <a:pt x="660" y="456"/>
                  </a:lnTo>
                  <a:lnTo>
                    <a:pt x="0" y="450"/>
                  </a:lnTo>
                  <a:close/>
                </a:path>
              </a:pathLst>
            </a:custGeom>
            <a:solidFill>
              <a:schemeClr val="accent2">
                <a:alpha val="50195"/>
              </a:schemeClr>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 name="Freeform 4"/>
            <p:cNvSpPr>
              <a:spLocks/>
            </p:cNvSpPr>
            <p:nvPr userDrawn="1"/>
          </p:nvSpPr>
          <p:spPr bwMode="auto">
            <a:xfrm>
              <a:off x="0" y="98"/>
              <a:ext cx="256" cy="253"/>
            </a:xfrm>
            <a:custGeom>
              <a:avLst/>
              <a:gdLst>
                <a:gd name="T0" fmla="*/ 8 w 256"/>
                <a:gd name="T1" fmla="*/ 190 h 253"/>
                <a:gd name="T2" fmla="*/ 71 w 256"/>
                <a:gd name="T3" fmla="*/ 115 h 253"/>
                <a:gd name="T4" fmla="*/ 203 w 256"/>
                <a:gd name="T5" fmla="*/ 16 h 253"/>
                <a:gd name="T6" fmla="*/ 251 w 256"/>
                <a:gd name="T7" fmla="*/ 19 h 253"/>
                <a:gd name="T8" fmla="*/ 236 w 256"/>
                <a:gd name="T9" fmla="*/ 46 h 253"/>
                <a:gd name="T10" fmla="*/ 176 w 256"/>
                <a:gd name="T11" fmla="*/ 82 h 253"/>
                <a:gd name="T12" fmla="*/ 92 w 256"/>
                <a:gd name="T13" fmla="*/ 154 h 253"/>
                <a:gd name="T14" fmla="*/ 23 w 256"/>
                <a:gd name="T15" fmla="*/ 247 h 253"/>
                <a:gd name="T16" fmla="*/ 8 w 256"/>
                <a:gd name="T17" fmla="*/ 190 h 2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56" h="253">
                  <a:moveTo>
                    <a:pt x="8" y="190"/>
                  </a:moveTo>
                  <a:cubicBezTo>
                    <a:pt x="16" y="168"/>
                    <a:pt x="38" y="144"/>
                    <a:pt x="71" y="115"/>
                  </a:cubicBezTo>
                  <a:cubicBezTo>
                    <a:pt x="104" y="86"/>
                    <a:pt x="173" y="32"/>
                    <a:pt x="203" y="16"/>
                  </a:cubicBezTo>
                  <a:cubicBezTo>
                    <a:pt x="233" y="0"/>
                    <a:pt x="246" y="14"/>
                    <a:pt x="251" y="19"/>
                  </a:cubicBezTo>
                  <a:cubicBezTo>
                    <a:pt x="256" y="24"/>
                    <a:pt x="249" y="35"/>
                    <a:pt x="236" y="46"/>
                  </a:cubicBezTo>
                  <a:cubicBezTo>
                    <a:pt x="223" y="57"/>
                    <a:pt x="200" y="64"/>
                    <a:pt x="176" y="82"/>
                  </a:cubicBezTo>
                  <a:cubicBezTo>
                    <a:pt x="152" y="100"/>
                    <a:pt x="118" y="126"/>
                    <a:pt x="92" y="154"/>
                  </a:cubicBezTo>
                  <a:cubicBezTo>
                    <a:pt x="66" y="182"/>
                    <a:pt x="36" y="241"/>
                    <a:pt x="23" y="247"/>
                  </a:cubicBezTo>
                  <a:cubicBezTo>
                    <a:pt x="10" y="253"/>
                    <a:pt x="0" y="212"/>
                    <a:pt x="8" y="190"/>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7" name="Freeform 5"/>
            <p:cNvSpPr>
              <a:spLocks/>
            </p:cNvSpPr>
            <p:nvPr userDrawn="1"/>
          </p:nvSpPr>
          <p:spPr bwMode="auto">
            <a:xfrm>
              <a:off x="56" y="0"/>
              <a:ext cx="708" cy="459"/>
            </a:xfrm>
            <a:custGeom>
              <a:avLst/>
              <a:gdLst>
                <a:gd name="T0" fmla="*/ 0 w 708"/>
                <a:gd name="T1" fmla="*/ 432 h 459"/>
                <a:gd name="T2" fmla="*/ 0 w 708"/>
                <a:gd name="T3" fmla="*/ 453 h 459"/>
                <a:gd name="T4" fmla="*/ 72 w 708"/>
                <a:gd name="T5" fmla="*/ 324 h 459"/>
                <a:gd name="T6" fmla="*/ 198 w 708"/>
                <a:gd name="T7" fmla="*/ 201 h 459"/>
                <a:gd name="T8" fmla="*/ 366 w 708"/>
                <a:gd name="T9" fmla="*/ 102 h 459"/>
                <a:gd name="T10" fmla="*/ 531 w 708"/>
                <a:gd name="T11" fmla="*/ 36 h 459"/>
                <a:gd name="T12" fmla="*/ 609 w 708"/>
                <a:gd name="T13" fmla="*/ 0 h 459"/>
                <a:gd name="T14" fmla="*/ 708 w 708"/>
                <a:gd name="T15" fmla="*/ 3 h 459"/>
                <a:gd name="T16" fmla="*/ 591 w 708"/>
                <a:gd name="T17" fmla="*/ 66 h 459"/>
                <a:gd name="T18" fmla="*/ 417 w 708"/>
                <a:gd name="T19" fmla="*/ 126 h 459"/>
                <a:gd name="T20" fmla="*/ 237 w 708"/>
                <a:gd name="T21" fmla="*/ 231 h 459"/>
                <a:gd name="T22" fmla="*/ 117 w 708"/>
                <a:gd name="T23" fmla="*/ 345 h 459"/>
                <a:gd name="T24" fmla="*/ 51 w 708"/>
                <a:gd name="T25" fmla="*/ 459 h 459"/>
                <a:gd name="T26" fmla="*/ 0 w 708"/>
                <a:gd name="T27" fmla="*/ 453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8" h="459">
                  <a:moveTo>
                    <a:pt x="0" y="432"/>
                  </a:moveTo>
                  <a:lnTo>
                    <a:pt x="0" y="453"/>
                  </a:lnTo>
                  <a:cubicBezTo>
                    <a:pt x="12" y="435"/>
                    <a:pt x="39" y="366"/>
                    <a:pt x="72" y="324"/>
                  </a:cubicBezTo>
                  <a:cubicBezTo>
                    <a:pt x="105" y="282"/>
                    <a:pt x="149" y="238"/>
                    <a:pt x="198" y="201"/>
                  </a:cubicBezTo>
                  <a:cubicBezTo>
                    <a:pt x="247" y="164"/>
                    <a:pt x="311" y="129"/>
                    <a:pt x="366" y="102"/>
                  </a:cubicBezTo>
                  <a:cubicBezTo>
                    <a:pt x="421" y="75"/>
                    <a:pt x="490" y="53"/>
                    <a:pt x="531" y="36"/>
                  </a:cubicBezTo>
                  <a:cubicBezTo>
                    <a:pt x="572" y="19"/>
                    <a:pt x="580" y="5"/>
                    <a:pt x="609" y="0"/>
                  </a:cubicBezTo>
                  <a:lnTo>
                    <a:pt x="708" y="3"/>
                  </a:lnTo>
                  <a:cubicBezTo>
                    <a:pt x="705" y="14"/>
                    <a:pt x="640" y="45"/>
                    <a:pt x="591" y="66"/>
                  </a:cubicBezTo>
                  <a:cubicBezTo>
                    <a:pt x="542" y="87"/>
                    <a:pt x="476" y="98"/>
                    <a:pt x="417" y="126"/>
                  </a:cubicBezTo>
                  <a:cubicBezTo>
                    <a:pt x="358" y="154"/>
                    <a:pt x="287" y="195"/>
                    <a:pt x="237" y="231"/>
                  </a:cubicBezTo>
                  <a:cubicBezTo>
                    <a:pt x="187" y="267"/>
                    <a:pt x="148" y="307"/>
                    <a:pt x="117" y="345"/>
                  </a:cubicBezTo>
                  <a:cubicBezTo>
                    <a:pt x="86" y="383"/>
                    <a:pt x="70" y="441"/>
                    <a:pt x="51" y="459"/>
                  </a:cubicBezTo>
                  <a:lnTo>
                    <a:pt x="0" y="453"/>
                  </a:lnTo>
                </a:path>
              </a:pathLst>
            </a:custGeom>
            <a:gradFill rotWithShape="0">
              <a:gsLst>
                <a:gs pos="0">
                  <a:schemeClr val="bg2"/>
                </a:gs>
                <a:gs pos="5000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8" name="Freeform 6"/>
            <p:cNvSpPr>
              <a:spLocks/>
            </p:cNvSpPr>
            <p:nvPr userDrawn="1"/>
          </p:nvSpPr>
          <p:spPr bwMode="auto">
            <a:xfrm>
              <a:off x="131" y="269"/>
              <a:ext cx="251" cy="194"/>
            </a:xfrm>
            <a:custGeom>
              <a:avLst/>
              <a:gdLst>
                <a:gd name="T0" fmla="*/ 21 w 251"/>
                <a:gd name="T1" fmla="*/ 163 h 194"/>
                <a:gd name="T2" fmla="*/ 9 w 251"/>
                <a:gd name="T3" fmla="*/ 184 h 194"/>
                <a:gd name="T4" fmla="*/ 75 w 251"/>
                <a:gd name="T5" fmla="*/ 103 h 194"/>
                <a:gd name="T6" fmla="*/ 165 w 251"/>
                <a:gd name="T7" fmla="*/ 28 h 194"/>
                <a:gd name="T8" fmla="*/ 207 w 251"/>
                <a:gd name="T9" fmla="*/ 7 h 194"/>
                <a:gd name="T10" fmla="*/ 246 w 251"/>
                <a:gd name="T11" fmla="*/ 4 h 194"/>
                <a:gd name="T12" fmla="*/ 237 w 251"/>
                <a:gd name="T13" fmla="*/ 34 h 194"/>
                <a:gd name="T14" fmla="*/ 183 w 251"/>
                <a:gd name="T15" fmla="*/ 61 h 194"/>
                <a:gd name="T16" fmla="*/ 108 w 251"/>
                <a:gd name="T17" fmla="*/ 124 h 194"/>
                <a:gd name="T18" fmla="*/ 54 w 251"/>
                <a:gd name="T19" fmla="*/ 190 h 194"/>
                <a:gd name="T20" fmla="*/ 6 w 251"/>
                <a:gd name="T21" fmla="*/ 184 h 1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51" h="194">
                  <a:moveTo>
                    <a:pt x="21" y="163"/>
                  </a:moveTo>
                  <a:cubicBezTo>
                    <a:pt x="10" y="178"/>
                    <a:pt x="0" y="194"/>
                    <a:pt x="9" y="184"/>
                  </a:cubicBezTo>
                  <a:cubicBezTo>
                    <a:pt x="18" y="174"/>
                    <a:pt x="49" y="129"/>
                    <a:pt x="75" y="103"/>
                  </a:cubicBezTo>
                  <a:cubicBezTo>
                    <a:pt x="101" y="77"/>
                    <a:pt x="143" y="44"/>
                    <a:pt x="165" y="28"/>
                  </a:cubicBezTo>
                  <a:cubicBezTo>
                    <a:pt x="187" y="12"/>
                    <a:pt x="194" y="11"/>
                    <a:pt x="207" y="7"/>
                  </a:cubicBezTo>
                  <a:cubicBezTo>
                    <a:pt x="220" y="3"/>
                    <a:pt x="241" y="0"/>
                    <a:pt x="246" y="4"/>
                  </a:cubicBezTo>
                  <a:cubicBezTo>
                    <a:pt x="251" y="8"/>
                    <a:pt x="247" y="25"/>
                    <a:pt x="237" y="34"/>
                  </a:cubicBezTo>
                  <a:cubicBezTo>
                    <a:pt x="227" y="43"/>
                    <a:pt x="204" y="46"/>
                    <a:pt x="183" y="61"/>
                  </a:cubicBezTo>
                  <a:cubicBezTo>
                    <a:pt x="162" y="76"/>
                    <a:pt x="129" y="103"/>
                    <a:pt x="108" y="124"/>
                  </a:cubicBezTo>
                  <a:cubicBezTo>
                    <a:pt x="87" y="145"/>
                    <a:pt x="71" y="180"/>
                    <a:pt x="54" y="190"/>
                  </a:cubicBezTo>
                  <a:lnTo>
                    <a:pt x="6" y="184"/>
                  </a:lnTo>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9" name="Freeform 7"/>
            <p:cNvSpPr>
              <a:spLocks/>
            </p:cNvSpPr>
            <p:nvPr userDrawn="1"/>
          </p:nvSpPr>
          <p:spPr bwMode="auto">
            <a:xfrm>
              <a:off x="341" y="0"/>
              <a:ext cx="159" cy="72"/>
            </a:xfrm>
            <a:custGeom>
              <a:avLst/>
              <a:gdLst>
                <a:gd name="T0" fmla="*/ 99 w 159"/>
                <a:gd name="T1" fmla="*/ 0 h 72"/>
                <a:gd name="T2" fmla="*/ 15 w 159"/>
                <a:gd name="T3" fmla="*/ 36 h 72"/>
                <a:gd name="T4" fmla="*/ 6 w 159"/>
                <a:gd name="T5" fmla="*/ 60 h 72"/>
                <a:gd name="T6" fmla="*/ 36 w 159"/>
                <a:gd name="T7" fmla="*/ 69 h 72"/>
                <a:gd name="T8" fmla="*/ 87 w 159"/>
                <a:gd name="T9" fmla="*/ 42 h 72"/>
                <a:gd name="T10" fmla="*/ 159 w 159"/>
                <a:gd name="T11" fmla="*/ 0 h 72"/>
                <a:gd name="T12" fmla="*/ 99 w 159"/>
                <a:gd name="T13" fmla="*/ 0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9" h="72">
                  <a:moveTo>
                    <a:pt x="99" y="0"/>
                  </a:moveTo>
                  <a:cubicBezTo>
                    <a:pt x="75" y="6"/>
                    <a:pt x="30" y="26"/>
                    <a:pt x="15" y="36"/>
                  </a:cubicBezTo>
                  <a:cubicBezTo>
                    <a:pt x="0" y="46"/>
                    <a:pt x="3" y="55"/>
                    <a:pt x="6" y="60"/>
                  </a:cubicBezTo>
                  <a:cubicBezTo>
                    <a:pt x="9" y="65"/>
                    <a:pt x="23" y="72"/>
                    <a:pt x="36" y="69"/>
                  </a:cubicBezTo>
                  <a:cubicBezTo>
                    <a:pt x="49" y="66"/>
                    <a:pt x="67" y="53"/>
                    <a:pt x="87" y="42"/>
                  </a:cubicBezTo>
                  <a:cubicBezTo>
                    <a:pt x="107" y="31"/>
                    <a:pt x="158" y="6"/>
                    <a:pt x="159" y="0"/>
                  </a:cubicBezTo>
                  <a:lnTo>
                    <a:pt x="99"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 name="Freeform 8"/>
            <p:cNvSpPr>
              <a:spLocks/>
            </p:cNvSpPr>
            <p:nvPr userDrawn="1"/>
          </p:nvSpPr>
          <p:spPr bwMode="auto">
            <a:xfrm>
              <a:off x="488" y="0"/>
              <a:ext cx="455" cy="216"/>
            </a:xfrm>
            <a:custGeom>
              <a:avLst/>
              <a:gdLst>
                <a:gd name="T0" fmla="*/ 395 w 455"/>
                <a:gd name="T1" fmla="*/ 0 h 216"/>
                <a:gd name="T2" fmla="*/ 338 w 455"/>
                <a:gd name="T3" fmla="*/ 48 h 216"/>
                <a:gd name="T4" fmla="*/ 242 w 455"/>
                <a:gd name="T5" fmla="*/ 102 h 216"/>
                <a:gd name="T6" fmla="*/ 104 w 455"/>
                <a:gd name="T7" fmla="*/ 147 h 216"/>
                <a:gd name="T8" fmla="*/ 35 w 455"/>
                <a:gd name="T9" fmla="*/ 168 h 216"/>
                <a:gd name="T10" fmla="*/ 8 w 455"/>
                <a:gd name="T11" fmla="*/ 192 h 216"/>
                <a:gd name="T12" fmla="*/ 8 w 455"/>
                <a:gd name="T13" fmla="*/ 213 h 216"/>
                <a:gd name="T14" fmla="*/ 59 w 455"/>
                <a:gd name="T15" fmla="*/ 213 h 216"/>
                <a:gd name="T16" fmla="*/ 86 w 455"/>
                <a:gd name="T17" fmla="*/ 192 h 216"/>
                <a:gd name="T18" fmla="*/ 173 w 455"/>
                <a:gd name="T19" fmla="*/ 159 h 216"/>
                <a:gd name="T20" fmla="*/ 299 w 455"/>
                <a:gd name="T21" fmla="*/ 126 h 216"/>
                <a:gd name="T22" fmla="*/ 392 w 455"/>
                <a:gd name="T23" fmla="*/ 72 h 216"/>
                <a:gd name="T24" fmla="*/ 455 w 455"/>
                <a:gd name="T25" fmla="*/ 0 h 216"/>
                <a:gd name="T26" fmla="*/ 395 w 455"/>
                <a:gd name="T27" fmla="*/ 0 h 2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55" h="216">
                  <a:moveTo>
                    <a:pt x="395" y="0"/>
                  </a:moveTo>
                  <a:cubicBezTo>
                    <a:pt x="376" y="8"/>
                    <a:pt x="364" y="31"/>
                    <a:pt x="338" y="48"/>
                  </a:cubicBezTo>
                  <a:cubicBezTo>
                    <a:pt x="312" y="65"/>
                    <a:pt x="281" y="86"/>
                    <a:pt x="242" y="102"/>
                  </a:cubicBezTo>
                  <a:cubicBezTo>
                    <a:pt x="203" y="118"/>
                    <a:pt x="138" y="136"/>
                    <a:pt x="104" y="147"/>
                  </a:cubicBezTo>
                  <a:cubicBezTo>
                    <a:pt x="70" y="158"/>
                    <a:pt x="51" y="161"/>
                    <a:pt x="35" y="168"/>
                  </a:cubicBezTo>
                  <a:cubicBezTo>
                    <a:pt x="19" y="175"/>
                    <a:pt x="12" y="185"/>
                    <a:pt x="8" y="192"/>
                  </a:cubicBezTo>
                  <a:cubicBezTo>
                    <a:pt x="4" y="199"/>
                    <a:pt x="0" y="210"/>
                    <a:pt x="8" y="213"/>
                  </a:cubicBezTo>
                  <a:cubicBezTo>
                    <a:pt x="16" y="216"/>
                    <a:pt x="46" y="216"/>
                    <a:pt x="59" y="213"/>
                  </a:cubicBezTo>
                  <a:cubicBezTo>
                    <a:pt x="72" y="210"/>
                    <a:pt x="67" y="201"/>
                    <a:pt x="86" y="192"/>
                  </a:cubicBezTo>
                  <a:cubicBezTo>
                    <a:pt x="105" y="183"/>
                    <a:pt x="138" y="170"/>
                    <a:pt x="173" y="159"/>
                  </a:cubicBezTo>
                  <a:cubicBezTo>
                    <a:pt x="208" y="148"/>
                    <a:pt x="263" y="140"/>
                    <a:pt x="299" y="126"/>
                  </a:cubicBezTo>
                  <a:cubicBezTo>
                    <a:pt x="335" y="112"/>
                    <a:pt x="366" y="93"/>
                    <a:pt x="392" y="72"/>
                  </a:cubicBezTo>
                  <a:cubicBezTo>
                    <a:pt x="418" y="51"/>
                    <a:pt x="454" y="12"/>
                    <a:pt x="455" y="0"/>
                  </a:cubicBezTo>
                  <a:lnTo>
                    <a:pt x="395" y="0"/>
                  </a:ln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1" name="Freeform 9"/>
            <p:cNvSpPr>
              <a:spLocks/>
            </p:cNvSpPr>
            <p:nvPr userDrawn="1"/>
          </p:nvSpPr>
          <p:spPr bwMode="auto">
            <a:xfrm>
              <a:off x="1448" y="37"/>
              <a:ext cx="414" cy="108"/>
            </a:xfrm>
            <a:custGeom>
              <a:avLst/>
              <a:gdLst>
                <a:gd name="T0" fmla="*/ 0 w 414"/>
                <a:gd name="T1" fmla="*/ 11 h 108"/>
                <a:gd name="T2" fmla="*/ 24 w 414"/>
                <a:gd name="T3" fmla="*/ 11 h 108"/>
                <a:gd name="T4" fmla="*/ 156 w 414"/>
                <a:gd name="T5" fmla="*/ 2 h 108"/>
                <a:gd name="T6" fmla="*/ 288 w 414"/>
                <a:gd name="T7" fmla="*/ 23 h 108"/>
                <a:gd name="T8" fmla="*/ 384 w 414"/>
                <a:gd name="T9" fmla="*/ 53 h 108"/>
                <a:gd name="T10" fmla="*/ 411 w 414"/>
                <a:gd name="T11" fmla="*/ 74 h 108"/>
                <a:gd name="T12" fmla="*/ 405 w 414"/>
                <a:gd name="T13" fmla="*/ 104 h 108"/>
                <a:gd name="T14" fmla="*/ 363 w 414"/>
                <a:gd name="T15" fmla="*/ 101 h 108"/>
                <a:gd name="T16" fmla="*/ 294 w 414"/>
                <a:gd name="T17" fmla="*/ 77 h 108"/>
                <a:gd name="T18" fmla="*/ 174 w 414"/>
                <a:gd name="T19" fmla="*/ 50 h 108"/>
                <a:gd name="T20" fmla="*/ 72 w 414"/>
                <a:gd name="T21" fmla="*/ 62 h 108"/>
                <a:gd name="T22" fmla="*/ 36 w 414"/>
                <a:gd name="T23" fmla="*/ 59 h 108"/>
                <a:gd name="T24" fmla="*/ 0 w 414"/>
                <a:gd name="T25" fmla="*/ 11 h 1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14" h="108">
                  <a:moveTo>
                    <a:pt x="0" y="11"/>
                  </a:moveTo>
                  <a:lnTo>
                    <a:pt x="24" y="11"/>
                  </a:lnTo>
                  <a:cubicBezTo>
                    <a:pt x="50" y="9"/>
                    <a:pt x="112" y="0"/>
                    <a:pt x="156" y="2"/>
                  </a:cubicBezTo>
                  <a:cubicBezTo>
                    <a:pt x="200" y="4"/>
                    <a:pt x="250" y="15"/>
                    <a:pt x="288" y="23"/>
                  </a:cubicBezTo>
                  <a:cubicBezTo>
                    <a:pt x="326" y="31"/>
                    <a:pt x="363" y="44"/>
                    <a:pt x="384" y="53"/>
                  </a:cubicBezTo>
                  <a:cubicBezTo>
                    <a:pt x="405" y="62"/>
                    <a:pt x="408" y="66"/>
                    <a:pt x="411" y="74"/>
                  </a:cubicBezTo>
                  <a:cubicBezTo>
                    <a:pt x="414" y="82"/>
                    <a:pt x="413" y="100"/>
                    <a:pt x="405" y="104"/>
                  </a:cubicBezTo>
                  <a:cubicBezTo>
                    <a:pt x="397" y="108"/>
                    <a:pt x="381" y="105"/>
                    <a:pt x="363" y="101"/>
                  </a:cubicBezTo>
                  <a:cubicBezTo>
                    <a:pt x="345" y="97"/>
                    <a:pt x="325" y="85"/>
                    <a:pt x="294" y="77"/>
                  </a:cubicBezTo>
                  <a:cubicBezTo>
                    <a:pt x="263" y="69"/>
                    <a:pt x="211" y="53"/>
                    <a:pt x="174" y="50"/>
                  </a:cubicBezTo>
                  <a:cubicBezTo>
                    <a:pt x="137" y="47"/>
                    <a:pt x="95" y="61"/>
                    <a:pt x="72" y="62"/>
                  </a:cubicBezTo>
                  <a:cubicBezTo>
                    <a:pt x="49" y="63"/>
                    <a:pt x="48" y="66"/>
                    <a:pt x="36" y="59"/>
                  </a:cubicBezTo>
                  <a:cubicBezTo>
                    <a:pt x="24" y="52"/>
                    <a:pt x="13" y="36"/>
                    <a:pt x="0" y="11"/>
                  </a:cubicBezTo>
                  <a:close/>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2" name="Freeform 10"/>
            <p:cNvSpPr>
              <a:spLocks/>
            </p:cNvSpPr>
            <p:nvPr userDrawn="1"/>
          </p:nvSpPr>
          <p:spPr bwMode="auto">
            <a:xfrm>
              <a:off x="1790" y="0"/>
              <a:ext cx="520" cy="225"/>
            </a:xfrm>
            <a:custGeom>
              <a:avLst/>
              <a:gdLst>
                <a:gd name="T0" fmla="*/ 42 w 520"/>
                <a:gd name="T1" fmla="*/ 0 h 225"/>
                <a:gd name="T2" fmla="*/ 12 w 520"/>
                <a:gd name="T3" fmla="*/ 24 h 225"/>
                <a:gd name="T4" fmla="*/ 114 w 520"/>
                <a:gd name="T5" fmla="*/ 54 h 225"/>
                <a:gd name="T6" fmla="*/ 240 w 520"/>
                <a:gd name="T7" fmla="*/ 117 h 225"/>
                <a:gd name="T8" fmla="*/ 333 w 520"/>
                <a:gd name="T9" fmla="*/ 153 h 225"/>
                <a:gd name="T10" fmla="*/ 438 w 520"/>
                <a:gd name="T11" fmla="*/ 219 h 225"/>
                <a:gd name="T12" fmla="*/ 426 w 520"/>
                <a:gd name="T13" fmla="*/ 192 h 225"/>
                <a:gd name="T14" fmla="*/ 441 w 520"/>
                <a:gd name="T15" fmla="*/ 180 h 225"/>
                <a:gd name="T16" fmla="*/ 519 w 520"/>
                <a:gd name="T17" fmla="*/ 216 h 225"/>
                <a:gd name="T18" fmla="*/ 450 w 520"/>
                <a:gd name="T19" fmla="*/ 162 h 225"/>
                <a:gd name="T20" fmla="*/ 381 w 520"/>
                <a:gd name="T21" fmla="*/ 135 h 225"/>
                <a:gd name="T22" fmla="*/ 285 w 520"/>
                <a:gd name="T23" fmla="*/ 84 h 225"/>
                <a:gd name="T24" fmla="*/ 186 w 520"/>
                <a:gd name="T25" fmla="*/ 18 h 225"/>
                <a:gd name="T26" fmla="*/ 123 w 520"/>
                <a:gd name="T27" fmla="*/ 0 h 225"/>
                <a:gd name="T28" fmla="*/ 42 w 520"/>
                <a:gd name="T29" fmla="*/ 0 h 2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20" h="225">
                  <a:moveTo>
                    <a:pt x="42" y="0"/>
                  </a:moveTo>
                  <a:cubicBezTo>
                    <a:pt x="24" y="4"/>
                    <a:pt x="0" y="15"/>
                    <a:pt x="12" y="24"/>
                  </a:cubicBezTo>
                  <a:cubicBezTo>
                    <a:pt x="24" y="33"/>
                    <a:pt x="76" y="39"/>
                    <a:pt x="114" y="54"/>
                  </a:cubicBezTo>
                  <a:cubicBezTo>
                    <a:pt x="152" y="69"/>
                    <a:pt x="203" y="100"/>
                    <a:pt x="240" y="117"/>
                  </a:cubicBezTo>
                  <a:cubicBezTo>
                    <a:pt x="277" y="134"/>
                    <a:pt x="300" y="136"/>
                    <a:pt x="333" y="153"/>
                  </a:cubicBezTo>
                  <a:cubicBezTo>
                    <a:pt x="366" y="170"/>
                    <a:pt x="423" y="213"/>
                    <a:pt x="438" y="219"/>
                  </a:cubicBezTo>
                  <a:cubicBezTo>
                    <a:pt x="453" y="225"/>
                    <a:pt x="426" y="198"/>
                    <a:pt x="426" y="192"/>
                  </a:cubicBezTo>
                  <a:cubicBezTo>
                    <a:pt x="426" y="186"/>
                    <a:pt x="426" y="176"/>
                    <a:pt x="441" y="180"/>
                  </a:cubicBezTo>
                  <a:cubicBezTo>
                    <a:pt x="456" y="184"/>
                    <a:pt x="518" y="219"/>
                    <a:pt x="519" y="216"/>
                  </a:cubicBezTo>
                  <a:cubicBezTo>
                    <a:pt x="520" y="213"/>
                    <a:pt x="473" y="176"/>
                    <a:pt x="450" y="162"/>
                  </a:cubicBezTo>
                  <a:cubicBezTo>
                    <a:pt x="427" y="148"/>
                    <a:pt x="408" y="148"/>
                    <a:pt x="381" y="135"/>
                  </a:cubicBezTo>
                  <a:cubicBezTo>
                    <a:pt x="354" y="122"/>
                    <a:pt x="318" y="104"/>
                    <a:pt x="285" y="84"/>
                  </a:cubicBezTo>
                  <a:cubicBezTo>
                    <a:pt x="252" y="64"/>
                    <a:pt x="213" y="32"/>
                    <a:pt x="186" y="18"/>
                  </a:cubicBezTo>
                  <a:cubicBezTo>
                    <a:pt x="159" y="4"/>
                    <a:pt x="147" y="2"/>
                    <a:pt x="123" y="0"/>
                  </a:cubicBezTo>
                  <a:lnTo>
                    <a:pt x="42"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3" name="Freeform 11"/>
            <p:cNvSpPr>
              <a:spLocks/>
            </p:cNvSpPr>
            <p:nvPr userDrawn="1"/>
          </p:nvSpPr>
          <p:spPr bwMode="auto">
            <a:xfrm>
              <a:off x="1943" y="154"/>
              <a:ext cx="431" cy="233"/>
            </a:xfrm>
            <a:custGeom>
              <a:avLst/>
              <a:gdLst>
                <a:gd name="T0" fmla="*/ 6 w 431"/>
                <a:gd name="T1" fmla="*/ 38 h 233"/>
                <a:gd name="T2" fmla="*/ 9 w 431"/>
                <a:gd name="T3" fmla="*/ 20 h 233"/>
                <a:gd name="T4" fmla="*/ 42 w 431"/>
                <a:gd name="T5" fmla="*/ 2 h 233"/>
                <a:gd name="T6" fmla="*/ 90 w 431"/>
                <a:gd name="T7" fmla="*/ 35 h 233"/>
                <a:gd name="T8" fmla="*/ 189 w 431"/>
                <a:gd name="T9" fmla="*/ 89 h 233"/>
                <a:gd name="T10" fmla="*/ 288 w 431"/>
                <a:gd name="T11" fmla="*/ 140 h 233"/>
                <a:gd name="T12" fmla="*/ 375 w 431"/>
                <a:gd name="T13" fmla="*/ 176 h 233"/>
                <a:gd name="T14" fmla="*/ 396 w 431"/>
                <a:gd name="T15" fmla="*/ 176 h 233"/>
                <a:gd name="T16" fmla="*/ 429 w 431"/>
                <a:gd name="T17" fmla="*/ 212 h 233"/>
                <a:gd name="T18" fmla="*/ 408 w 431"/>
                <a:gd name="T19" fmla="*/ 233 h 233"/>
                <a:gd name="T20" fmla="*/ 333 w 431"/>
                <a:gd name="T21" fmla="*/ 212 h 233"/>
                <a:gd name="T22" fmla="*/ 186 w 431"/>
                <a:gd name="T23" fmla="*/ 143 h 233"/>
                <a:gd name="T24" fmla="*/ 48 w 431"/>
                <a:gd name="T25" fmla="*/ 68 h 233"/>
                <a:gd name="T26" fmla="*/ 6 w 431"/>
                <a:gd name="T27" fmla="*/ 38 h 23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31" h="233">
                  <a:moveTo>
                    <a:pt x="6" y="38"/>
                  </a:moveTo>
                  <a:cubicBezTo>
                    <a:pt x="0" y="26"/>
                    <a:pt x="3" y="26"/>
                    <a:pt x="9" y="20"/>
                  </a:cubicBezTo>
                  <a:cubicBezTo>
                    <a:pt x="15" y="14"/>
                    <a:pt x="29" y="0"/>
                    <a:pt x="42" y="2"/>
                  </a:cubicBezTo>
                  <a:cubicBezTo>
                    <a:pt x="55" y="4"/>
                    <a:pt x="66" y="21"/>
                    <a:pt x="90" y="35"/>
                  </a:cubicBezTo>
                  <a:cubicBezTo>
                    <a:pt x="114" y="49"/>
                    <a:pt x="156" y="72"/>
                    <a:pt x="189" y="89"/>
                  </a:cubicBezTo>
                  <a:cubicBezTo>
                    <a:pt x="222" y="106"/>
                    <a:pt x="257" y="126"/>
                    <a:pt x="288" y="140"/>
                  </a:cubicBezTo>
                  <a:cubicBezTo>
                    <a:pt x="319" y="154"/>
                    <a:pt x="357" y="170"/>
                    <a:pt x="375" y="176"/>
                  </a:cubicBezTo>
                  <a:cubicBezTo>
                    <a:pt x="393" y="182"/>
                    <a:pt x="387" y="170"/>
                    <a:pt x="396" y="176"/>
                  </a:cubicBezTo>
                  <a:cubicBezTo>
                    <a:pt x="405" y="182"/>
                    <a:pt x="427" y="203"/>
                    <a:pt x="429" y="212"/>
                  </a:cubicBezTo>
                  <a:cubicBezTo>
                    <a:pt x="431" y="221"/>
                    <a:pt x="424" y="233"/>
                    <a:pt x="408" y="233"/>
                  </a:cubicBezTo>
                  <a:cubicBezTo>
                    <a:pt x="392" y="233"/>
                    <a:pt x="370" y="227"/>
                    <a:pt x="333" y="212"/>
                  </a:cubicBezTo>
                  <a:cubicBezTo>
                    <a:pt x="296" y="197"/>
                    <a:pt x="234" y="167"/>
                    <a:pt x="186" y="143"/>
                  </a:cubicBezTo>
                  <a:cubicBezTo>
                    <a:pt x="138" y="119"/>
                    <a:pt x="78" y="86"/>
                    <a:pt x="48" y="68"/>
                  </a:cubicBezTo>
                  <a:cubicBezTo>
                    <a:pt x="18" y="50"/>
                    <a:pt x="12" y="50"/>
                    <a:pt x="6" y="38"/>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4" name="Freeform 12"/>
            <p:cNvSpPr>
              <a:spLocks/>
            </p:cNvSpPr>
            <p:nvPr userDrawn="1"/>
          </p:nvSpPr>
          <p:spPr bwMode="auto">
            <a:xfrm>
              <a:off x="2262" y="87"/>
              <a:ext cx="396" cy="227"/>
            </a:xfrm>
            <a:custGeom>
              <a:avLst/>
              <a:gdLst>
                <a:gd name="T0" fmla="*/ 2 w 396"/>
                <a:gd name="T1" fmla="*/ 9 h 227"/>
                <a:gd name="T2" fmla="*/ 53 w 396"/>
                <a:gd name="T3" fmla="*/ 66 h 227"/>
                <a:gd name="T4" fmla="*/ 176 w 396"/>
                <a:gd name="T5" fmla="*/ 132 h 227"/>
                <a:gd name="T6" fmla="*/ 293 w 396"/>
                <a:gd name="T7" fmla="*/ 189 h 227"/>
                <a:gd name="T8" fmla="*/ 341 w 396"/>
                <a:gd name="T9" fmla="*/ 222 h 227"/>
                <a:gd name="T10" fmla="*/ 377 w 396"/>
                <a:gd name="T11" fmla="*/ 219 h 227"/>
                <a:gd name="T12" fmla="*/ 377 w 396"/>
                <a:gd name="T13" fmla="*/ 180 h 227"/>
                <a:gd name="T14" fmla="*/ 260 w 396"/>
                <a:gd name="T15" fmla="*/ 126 h 227"/>
                <a:gd name="T16" fmla="*/ 113 w 396"/>
                <a:gd name="T17" fmla="*/ 51 h 227"/>
                <a:gd name="T18" fmla="*/ 41 w 396"/>
                <a:gd name="T19" fmla="*/ 9 h 227"/>
                <a:gd name="T20" fmla="*/ 2 w 396"/>
                <a:gd name="T21" fmla="*/ 9 h 2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6" h="227">
                  <a:moveTo>
                    <a:pt x="2" y="9"/>
                  </a:moveTo>
                  <a:cubicBezTo>
                    <a:pt x="4" y="18"/>
                    <a:pt x="24" y="45"/>
                    <a:pt x="53" y="66"/>
                  </a:cubicBezTo>
                  <a:cubicBezTo>
                    <a:pt x="82" y="87"/>
                    <a:pt x="136" y="111"/>
                    <a:pt x="176" y="132"/>
                  </a:cubicBezTo>
                  <a:cubicBezTo>
                    <a:pt x="216" y="153"/>
                    <a:pt x="266" y="174"/>
                    <a:pt x="293" y="189"/>
                  </a:cubicBezTo>
                  <a:cubicBezTo>
                    <a:pt x="320" y="204"/>
                    <a:pt x="327" y="217"/>
                    <a:pt x="341" y="222"/>
                  </a:cubicBezTo>
                  <a:cubicBezTo>
                    <a:pt x="355" y="227"/>
                    <a:pt x="371" y="226"/>
                    <a:pt x="377" y="219"/>
                  </a:cubicBezTo>
                  <a:cubicBezTo>
                    <a:pt x="383" y="212"/>
                    <a:pt x="396" y="195"/>
                    <a:pt x="377" y="180"/>
                  </a:cubicBezTo>
                  <a:cubicBezTo>
                    <a:pt x="358" y="165"/>
                    <a:pt x="304" y="147"/>
                    <a:pt x="260" y="126"/>
                  </a:cubicBezTo>
                  <a:cubicBezTo>
                    <a:pt x="216" y="105"/>
                    <a:pt x="149" y="70"/>
                    <a:pt x="113" y="51"/>
                  </a:cubicBezTo>
                  <a:cubicBezTo>
                    <a:pt x="77" y="32"/>
                    <a:pt x="60" y="17"/>
                    <a:pt x="41" y="9"/>
                  </a:cubicBezTo>
                  <a:cubicBezTo>
                    <a:pt x="22" y="1"/>
                    <a:pt x="0" y="0"/>
                    <a:pt x="2" y="9"/>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5" name="Freeform 13"/>
            <p:cNvSpPr>
              <a:spLocks/>
            </p:cNvSpPr>
            <p:nvPr userDrawn="1"/>
          </p:nvSpPr>
          <p:spPr bwMode="auto">
            <a:xfrm>
              <a:off x="2264" y="240"/>
              <a:ext cx="516" cy="223"/>
            </a:xfrm>
            <a:custGeom>
              <a:avLst/>
              <a:gdLst>
                <a:gd name="T0" fmla="*/ 3 w 516"/>
                <a:gd name="T1" fmla="*/ 10 h 223"/>
                <a:gd name="T2" fmla="*/ 105 w 516"/>
                <a:gd name="T3" fmla="*/ 97 h 223"/>
                <a:gd name="T4" fmla="*/ 243 w 516"/>
                <a:gd name="T5" fmla="*/ 178 h 223"/>
                <a:gd name="T6" fmla="*/ 357 w 516"/>
                <a:gd name="T7" fmla="*/ 217 h 223"/>
                <a:gd name="T8" fmla="*/ 498 w 516"/>
                <a:gd name="T9" fmla="*/ 214 h 223"/>
                <a:gd name="T10" fmla="*/ 468 w 516"/>
                <a:gd name="T11" fmla="*/ 187 h 223"/>
                <a:gd name="T12" fmla="*/ 309 w 516"/>
                <a:gd name="T13" fmla="*/ 136 h 223"/>
                <a:gd name="T14" fmla="*/ 123 w 516"/>
                <a:gd name="T15" fmla="*/ 34 h 223"/>
                <a:gd name="T16" fmla="*/ 3 w 516"/>
                <a:gd name="T17" fmla="*/ 10 h 22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16" h="223">
                  <a:moveTo>
                    <a:pt x="3" y="10"/>
                  </a:moveTo>
                  <a:cubicBezTo>
                    <a:pt x="0" y="20"/>
                    <a:pt x="65" y="69"/>
                    <a:pt x="105" y="97"/>
                  </a:cubicBezTo>
                  <a:cubicBezTo>
                    <a:pt x="145" y="125"/>
                    <a:pt x="201" y="158"/>
                    <a:pt x="243" y="178"/>
                  </a:cubicBezTo>
                  <a:cubicBezTo>
                    <a:pt x="285" y="198"/>
                    <a:pt x="315" y="211"/>
                    <a:pt x="357" y="217"/>
                  </a:cubicBezTo>
                  <a:cubicBezTo>
                    <a:pt x="399" y="223"/>
                    <a:pt x="480" y="219"/>
                    <a:pt x="498" y="214"/>
                  </a:cubicBezTo>
                  <a:cubicBezTo>
                    <a:pt x="516" y="209"/>
                    <a:pt x="499" y="200"/>
                    <a:pt x="468" y="187"/>
                  </a:cubicBezTo>
                  <a:cubicBezTo>
                    <a:pt x="437" y="174"/>
                    <a:pt x="366" y="161"/>
                    <a:pt x="309" y="136"/>
                  </a:cubicBezTo>
                  <a:cubicBezTo>
                    <a:pt x="252" y="111"/>
                    <a:pt x="172" y="54"/>
                    <a:pt x="123" y="34"/>
                  </a:cubicBezTo>
                  <a:cubicBezTo>
                    <a:pt x="74" y="14"/>
                    <a:pt x="6" y="0"/>
                    <a:pt x="3" y="10"/>
                  </a:cubicBezTo>
                  <a:close/>
                </a:path>
              </a:pathLst>
            </a:custGeom>
            <a:gradFill rotWithShape="0">
              <a:gsLst>
                <a:gs pos="0">
                  <a:schemeClr val="bg2"/>
                </a:gs>
                <a:gs pos="100000">
                  <a:schemeClr val="accent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6" name="Freeform 14"/>
            <p:cNvSpPr>
              <a:spLocks/>
            </p:cNvSpPr>
            <p:nvPr userDrawn="1"/>
          </p:nvSpPr>
          <p:spPr bwMode="auto">
            <a:xfrm>
              <a:off x="2723" y="324"/>
              <a:ext cx="414" cy="100"/>
            </a:xfrm>
            <a:custGeom>
              <a:avLst/>
              <a:gdLst>
                <a:gd name="T0" fmla="*/ 69 w 414"/>
                <a:gd name="T1" fmla="*/ 60 h 100"/>
                <a:gd name="T2" fmla="*/ 12 w 414"/>
                <a:gd name="T3" fmla="*/ 42 h 100"/>
                <a:gd name="T4" fmla="*/ 3 w 414"/>
                <a:gd name="T5" fmla="*/ 15 h 100"/>
                <a:gd name="T6" fmla="*/ 30 w 414"/>
                <a:gd name="T7" fmla="*/ 0 h 100"/>
                <a:gd name="T8" fmla="*/ 117 w 414"/>
                <a:gd name="T9" fmla="*/ 18 h 100"/>
                <a:gd name="T10" fmla="*/ 243 w 414"/>
                <a:gd name="T11" fmla="*/ 48 h 100"/>
                <a:gd name="T12" fmla="*/ 387 w 414"/>
                <a:gd name="T13" fmla="*/ 48 h 100"/>
                <a:gd name="T14" fmla="*/ 408 w 414"/>
                <a:gd name="T15" fmla="*/ 54 h 100"/>
                <a:gd name="T16" fmla="*/ 381 w 414"/>
                <a:gd name="T17" fmla="*/ 87 h 100"/>
                <a:gd name="T18" fmla="*/ 318 w 414"/>
                <a:gd name="T19" fmla="*/ 99 h 100"/>
                <a:gd name="T20" fmla="*/ 195 w 414"/>
                <a:gd name="T21" fmla="*/ 93 h 100"/>
                <a:gd name="T22" fmla="*/ 69 w 414"/>
                <a:gd name="T23" fmla="*/ 60 h 1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14" h="100">
                  <a:moveTo>
                    <a:pt x="69" y="60"/>
                  </a:moveTo>
                  <a:cubicBezTo>
                    <a:pt x="39" y="52"/>
                    <a:pt x="23" y="49"/>
                    <a:pt x="12" y="42"/>
                  </a:cubicBezTo>
                  <a:cubicBezTo>
                    <a:pt x="1" y="35"/>
                    <a:pt x="0" y="22"/>
                    <a:pt x="3" y="15"/>
                  </a:cubicBezTo>
                  <a:cubicBezTo>
                    <a:pt x="6" y="8"/>
                    <a:pt x="11" y="0"/>
                    <a:pt x="30" y="0"/>
                  </a:cubicBezTo>
                  <a:cubicBezTo>
                    <a:pt x="49" y="0"/>
                    <a:pt x="82" y="10"/>
                    <a:pt x="117" y="18"/>
                  </a:cubicBezTo>
                  <a:cubicBezTo>
                    <a:pt x="152" y="26"/>
                    <a:pt x="198" y="43"/>
                    <a:pt x="243" y="48"/>
                  </a:cubicBezTo>
                  <a:cubicBezTo>
                    <a:pt x="288" y="53"/>
                    <a:pt x="360" y="47"/>
                    <a:pt x="387" y="48"/>
                  </a:cubicBezTo>
                  <a:cubicBezTo>
                    <a:pt x="414" y="49"/>
                    <a:pt x="409" y="48"/>
                    <a:pt x="408" y="54"/>
                  </a:cubicBezTo>
                  <a:cubicBezTo>
                    <a:pt x="407" y="60"/>
                    <a:pt x="396" y="80"/>
                    <a:pt x="381" y="87"/>
                  </a:cubicBezTo>
                  <a:cubicBezTo>
                    <a:pt x="366" y="94"/>
                    <a:pt x="349" y="98"/>
                    <a:pt x="318" y="99"/>
                  </a:cubicBezTo>
                  <a:cubicBezTo>
                    <a:pt x="287" y="100"/>
                    <a:pt x="237" y="99"/>
                    <a:pt x="195" y="93"/>
                  </a:cubicBezTo>
                  <a:cubicBezTo>
                    <a:pt x="153" y="87"/>
                    <a:pt x="99" y="68"/>
                    <a:pt x="69" y="6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7" name="Freeform 15"/>
            <p:cNvSpPr>
              <a:spLocks/>
            </p:cNvSpPr>
            <p:nvPr userDrawn="1"/>
          </p:nvSpPr>
          <p:spPr bwMode="auto">
            <a:xfrm>
              <a:off x="3165" y="375"/>
              <a:ext cx="150" cy="72"/>
            </a:xfrm>
            <a:custGeom>
              <a:avLst/>
              <a:gdLst>
                <a:gd name="T0" fmla="*/ 3 w 150"/>
                <a:gd name="T1" fmla="*/ 67 h 72"/>
                <a:gd name="T2" fmla="*/ 84 w 150"/>
                <a:gd name="T3" fmla="*/ 19 h 72"/>
                <a:gd name="T4" fmla="*/ 123 w 150"/>
                <a:gd name="T5" fmla="*/ 1 h 72"/>
                <a:gd name="T6" fmla="*/ 150 w 150"/>
                <a:gd name="T7" fmla="*/ 22 h 72"/>
                <a:gd name="T8" fmla="*/ 123 w 150"/>
                <a:gd name="T9" fmla="*/ 55 h 72"/>
                <a:gd name="T10" fmla="*/ 90 w 150"/>
                <a:gd name="T11" fmla="*/ 70 h 72"/>
                <a:gd name="T12" fmla="*/ 0 w 150"/>
                <a:gd name="T13" fmla="*/ 67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0" h="72">
                  <a:moveTo>
                    <a:pt x="3" y="67"/>
                  </a:moveTo>
                  <a:cubicBezTo>
                    <a:pt x="16" y="59"/>
                    <a:pt x="64" y="30"/>
                    <a:pt x="84" y="19"/>
                  </a:cubicBezTo>
                  <a:cubicBezTo>
                    <a:pt x="104" y="8"/>
                    <a:pt x="112" y="0"/>
                    <a:pt x="123" y="1"/>
                  </a:cubicBezTo>
                  <a:cubicBezTo>
                    <a:pt x="134" y="2"/>
                    <a:pt x="150" y="13"/>
                    <a:pt x="150" y="22"/>
                  </a:cubicBezTo>
                  <a:cubicBezTo>
                    <a:pt x="150" y="31"/>
                    <a:pt x="133" y="47"/>
                    <a:pt x="123" y="55"/>
                  </a:cubicBezTo>
                  <a:cubicBezTo>
                    <a:pt x="113" y="63"/>
                    <a:pt x="110" y="68"/>
                    <a:pt x="90" y="70"/>
                  </a:cubicBezTo>
                  <a:cubicBezTo>
                    <a:pt x="70" y="72"/>
                    <a:pt x="35" y="69"/>
                    <a:pt x="0" y="67"/>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8" name="Freeform 16"/>
            <p:cNvSpPr>
              <a:spLocks/>
            </p:cNvSpPr>
            <p:nvPr userDrawn="1"/>
          </p:nvSpPr>
          <p:spPr bwMode="auto">
            <a:xfrm>
              <a:off x="3463" y="267"/>
              <a:ext cx="148" cy="91"/>
            </a:xfrm>
            <a:custGeom>
              <a:avLst/>
              <a:gdLst>
                <a:gd name="T0" fmla="*/ 1 w 148"/>
                <a:gd name="T1" fmla="*/ 69 h 91"/>
                <a:gd name="T2" fmla="*/ 25 w 148"/>
                <a:gd name="T3" fmla="*/ 51 h 91"/>
                <a:gd name="T4" fmla="*/ 100 w 148"/>
                <a:gd name="T5" fmla="*/ 9 h 91"/>
                <a:gd name="T6" fmla="*/ 133 w 148"/>
                <a:gd name="T7" fmla="*/ 3 h 91"/>
                <a:gd name="T8" fmla="*/ 136 w 148"/>
                <a:gd name="T9" fmla="*/ 27 h 91"/>
                <a:gd name="T10" fmla="*/ 61 w 148"/>
                <a:gd name="T11" fmla="*/ 75 h 91"/>
                <a:gd name="T12" fmla="*/ 19 w 148"/>
                <a:gd name="T13" fmla="*/ 90 h 91"/>
                <a:gd name="T14" fmla="*/ 1 w 148"/>
                <a:gd name="T15" fmla="*/ 69 h 9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8" h="91">
                  <a:moveTo>
                    <a:pt x="1" y="69"/>
                  </a:moveTo>
                  <a:cubicBezTo>
                    <a:pt x="2" y="63"/>
                    <a:pt x="9" y="61"/>
                    <a:pt x="25" y="51"/>
                  </a:cubicBezTo>
                  <a:cubicBezTo>
                    <a:pt x="41" y="41"/>
                    <a:pt x="82" y="17"/>
                    <a:pt x="100" y="9"/>
                  </a:cubicBezTo>
                  <a:cubicBezTo>
                    <a:pt x="118" y="1"/>
                    <a:pt x="127" y="0"/>
                    <a:pt x="133" y="3"/>
                  </a:cubicBezTo>
                  <a:cubicBezTo>
                    <a:pt x="139" y="6"/>
                    <a:pt x="148" y="15"/>
                    <a:pt x="136" y="27"/>
                  </a:cubicBezTo>
                  <a:cubicBezTo>
                    <a:pt x="124" y="39"/>
                    <a:pt x="80" y="65"/>
                    <a:pt x="61" y="75"/>
                  </a:cubicBezTo>
                  <a:cubicBezTo>
                    <a:pt x="42" y="85"/>
                    <a:pt x="29" y="91"/>
                    <a:pt x="19" y="90"/>
                  </a:cubicBezTo>
                  <a:cubicBezTo>
                    <a:pt x="9" y="89"/>
                    <a:pt x="0" y="75"/>
                    <a:pt x="1" y="69"/>
                  </a:cubicBez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9" name="Freeform 17"/>
            <p:cNvSpPr>
              <a:spLocks/>
            </p:cNvSpPr>
            <p:nvPr userDrawn="1"/>
          </p:nvSpPr>
          <p:spPr bwMode="auto">
            <a:xfrm>
              <a:off x="3580" y="58"/>
              <a:ext cx="938" cy="158"/>
            </a:xfrm>
            <a:custGeom>
              <a:avLst/>
              <a:gdLst>
                <a:gd name="T0" fmla="*/ 172 w 938"/>
                <a:gd name="T1" fmla="*/ 86 h 158"/>
                <a:gd name="T2" fmla="*/ 61 w 938"/>
                <a:gd name="T3" fmla="*/ 137 h 158"/>
                <a:gd name="T4" fmla="*/ 16 w 938"/>
                <a:gd name="T5" fmla="*/ 155 h 158"/>
                <a:gd name="T6" fmla="*/ 7 w 938"/>
                <a:gd name="T7" fmla="*/ 122 h 158"/>
                <a:gd name="T8" fmla="*/ 58 w 938"/>
                <a:gd name="T9" fmla="*/ 80 h 158"/>
                <a:gd name="T10" fmla="*/ 172 w 938"/>
                <a:gd name="T11" fmla="*/ 38 h 158"/>
                <a:gd name="T12" fmla="*/ 304 w 938"/>
                <a:gd name="T13" fmla="*/ 11 h 158"/>
                <a:gd name="T14" fmla="*/ 463 w 938"/>
                <a:gd name="T15" fmla="*/ 2 h 158"/>
                <a:gd name="T16" fmla="*/ 631 w 938"/>
                <a:gd name="T17" fmla="*/ 23 h 158"/>
                <a:gd name="T18" fmla="*/ 796 w 938"/>
                <a:gd name="T19" fmla="*/ 53 h 158"/>
                <a:gd name="T20" fmla="*/ 841 w 938"/>
                <a:gd name="T21" fmla="*/ 47 h 158"/>
                <a:gd name="T22" fmla="*/ 907 w 938"/>
                <a:gd name="T23" fmla="*/ 71 h 158"/>
                <a:gd name="T24" fmla="*/ 919 w 938"/>
                <a:gd name="T25" fmla="*/ 101 h 158"/>
                <a:gd name="T26" fmla="*/ 793 w 938"/>
                <a:gd name="T27" fmla="*/ 98 h 158"/>
                <a:gd name="T28" fmla="*/ 634 w 938"/>
                <a:gd name="T29" fmla="*/ 62 h 158"/>
                <a:gd name="T30" fmla="*/ 439 w 938"/>
                <a:gd name="T31" fmla="*/ 38 h 158"/>
                <a:gd name="T32" fmla="*/ 238 w 938"/>
                <a:gd name="T33" fmla="*/ 59 h 158"/>
                <a:gd name="T34" fmla="*/ 172 w 938"/>
                <a:gd name="T35" fmla="*/ 86 h 1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938" h="158">
                  <a:moveTo>
                    <a:pt x="172" y="86"/>
                  </a:moveTo>
                  <a:cubicBezTo>
                    <a:pt x="142" y="99"/>
                    <a:pt x="87" y="126"/>
                    <a:pt x="61" y="137"/>
                  </a:cubicBezTo>
                  <a:cubicBezTo>
                    <a:pt x="35" y="148"/>
                    <a:pt x="25" y="158"/>
                    <a:pt x="16" y="155"/>
                  </a:cubicBezTo>
                  <a:cubicBezTo>
                    <a:pt x="7" y="152"/>
                    <a:pt x="0" y="134"/>
                    <a:pt x="7" y="122"/>
                  </a:cubicBezTo>
                  <a:cubicBezTo>
                    <a:pt x="14" y="110"/>
                    <a:pt x="31" y="94"/>
                    <a:pt x="58" y="80"/>
                  </a:cubicBezTo>
                  <a:cubicBezTo>
                    <a:pt x="85" y="66"/>
                    <a:pt x="131" y="49"/>
                    <a:pt x="172" y="38"/>
                  </a:cubicBezTo>
                  <a:cubicBezTo>
                    <a:pt x="213" y="27"/>
                    <a:pt x="256" y="17"/>
                    <a:pt x="304" y="11"/>
                  </a:cubicBezTo>
                  <a:cubicBezTo>
                    <a:pt x="352" y="5"/>
                    <a:pt x="409" y="0"/>
                    <a:pt x="463" y="2"/>
                  </a:cubicBezTo>
                  <a:cubicBezTo>
                    <a:pt x="517" y="4"/>
                    <a:pt x="576" y="15"/>
                    <a:pt x="631" y="23"/>
                  </a:cubicBezTo>
                  <a:cubicBezTo>
                    <a:pt x="686" y="31"/>
                    <a:pt x="761" y="49"/>
                    <a:pt x="796" y="53"/>
                  </a:cubicBezTo>
                  <a:cubicBezTo>
                    <a:pt x="831" y="57"/>
                    <a:pt x="823" y="44"/>
                    <a:pt x="841" y="47"/>
                  </a:cubicBezTo>
                  <a:cubicBezTo>
                    <a:pt x="859" y="50"/>
                    <a:pt x="894" y="62"/>
                    <a:pt x="907" y="71"/>
                  </a:cubicBezTo>
                  <a:cubicBezTo>
                    <a:pt x="920" y="80"/>
                    <a:pt x="938" y="97"/>
                    <a:pt x="919" y="101"/>
                  </a:cubicBezTo>
                  <a:cubicBezTo>
                    <a:pt x="900" y="105"/>
                    <a:pt x="840" y="104"/>
                    <a:pt x="793" y="98"/>
                  </a:cubicBezTo>
                  <a:cubicBezTo>
                    <a:pt x="746" y="92"/>
                    <a:pt x="693" y="72"/>
                    <a:pt x="634" y="62"/>
                  </a:cubicBezTo>
                  <a:cubicBezTo>
                    <a:pt x="575" y="52"/>
                    <a:pt x="505" y="38"/>
                    <a:pt x="439" y="38"/>
                  </a:cubicBezTo>
                  <a:cubicBezTo>
                    <a:pt x="373" y="38"/>
                    <a:pt x="284" y="51"/>
                    <a:pt x="238" y="59"/>
                  </a:cubicBezTo>
                  <a:cubicBezTo>
                    <a:pt x="192" y="67"/>
                    <a:pt x="202" y="73"/>
                    <a:pt x="172" y="86"/>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0" name="Freeform 18"/>
            <p:cNvSpPr>
              <a:spLocks/>
            </p:cNvSpPr>
            <p:nvPr userDrawn="1"/>
          </p:nvSpPr>
          <p:spPr bwMode="auto">
            <a:xfrm>
              <a:off x="3686" y="145"/>
              <a:ext cx="372" cy="98"/>
            </a:xfrm>
            <a:custGeom>
              <a:avLst/>
              <a:gdLst>
                <a:gd name="T0" fmla="*/ 18 w 372"/>
                <a:gd name="T1" fmla="*/ 47 h 98"/>
                <a:gd name="T2" fmla="*/ 141 w 372"/>
                <a:gd name="T3" fmla="*/ 17 h 98"/>
                <a:gd name="T4" fmla="*/ 246 w 372"/>
                <a:gd name="T5" fmla="*/ 2 h 98"/>
                <a:gd name="T6" fmla="*/ 351 w 372"/>
                <a:gd name="T7" fmla="*/ 5 h 98"/>
                <a:gd name="T8" fmla="*/ 372 w 372"/>
                <a:gd name="T9" fmla="*/ 23 h 98"/>
                <a:gd name="T10" fmla="*/ 354 w 372"/>
                <a:gd name="T11" fmla="*/ 44 h 98"/>
                <a:gd name="T12" fmla="*/ 264 w 372"/>
                <a:gd name="T13" fmla="*/ 50 h 98"/>
                <a:gd name="T14" fmla="*/ 168 w 372"/>
                <a:gd name="T15" fmla="*/ 53 h 98"/>
                <a:gd name="T16" fmla="*/ 72 w 372"/>
                <a:gd name="T17" fmla="*/ 77 h 98"/>
                <a:gd name="T18" fmla="*/ 15 w 372"/>
                <a:gd name="T19" fmla="*/ 95 h 98"/>
                <a:gd name="T20" fmla="*/ 0 w 372"/>
                <a:gd name="T21" fmla="*/ 56 h 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2" h="98">
                  <a:moveTo>
                    <a:pt x="18" y="47"/>
                  </a:moveTo>
                  <a:cubicBezTo>
                    <a:pt x="60" y="36"/>
                    <a:pt x="103" y="25"/>
                    <a:pt x="141" y="17"/>
                  </a:cubicBezTo>
                  <a:cubicBezTo>
                    <a:pt x="179" y="9"/>
                    <a:pt x="211" y="4"/>
                    <a:pt x="246" y="2"/>
                  </a:cubicBezTo>
                  <a:cubicBezTo>
                    <a:pt x="281" y="0"/>
                    <a:pt x="330" y="1"/>
                    <a:pt x="351" y="5"/>
                  </a:cubicBezTo>
                  <a:cubicBezTo>
                    <a:pt x="372" y="9"/>
                    <a:pt x="372" y="17"/>
                    <a:pt x="372" y="23"/>
                  </a:cubicBezTo>
                  <a:cubicBezTo>
                    <a:pt x="372" y="29"/>
                    <a:pt x="372" y="40"/>
                    <a:pt x="354" y="44"/>
                  </a:cubicBezTo>
                  <a:cubicBezTo>
                    <a:pt x="336" y="48"/>
                    <a:pt x="295" y="49"/>
                    <a:pt x="264" y="50"/>
                  </a:cubicBezTo>
                  <a:cubicBezTo>
                    <a:pt x="233" y="51"/>
                    <a:pt x="200" y="49"/>
                    <a:pt x="168" y="53"/>
                  </a:cubicBezTo>
                  <a:cubicBezTo>
                    <a:pt x="136" y="57"/>
                    <a:pt x="98" y="70"/>
                    <a:pt x="72" y="77"/>
                  </a:cubicBezTo>
                  <a:cubicBezTo>
                    <a:pt x="46" y="84"/>
                    <a:pt x="27" y="98"/>
                    <a:pt x="15" y="95"/>
                  </a:cubicBezTo>
                  <a:cubicBezTo>
                    <a:pt x="3" y="92"/>
                    <a:pt x="1" y="74"/>
                    <a:pt x="0" y="56"/>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1" name="Freeform 19"/>
            <p:cNvSpPr>
              <a:spLocks/>
            </p:cNvSpPr>
            <p:nvPr userDrawn="1"/>
          </p:nvSpPr>
          <p:spPr bwMode="auto">
            <a:xfrm>
              <a:off x="3618" y="308"/>
              <a:ext cx="318" cy="158"/>
            </a:xfrm>
            <a:custGeom>
              <a:avLst/>
              <a:gdLst>
                <a:gd name="T0" fmla="*/ 0 w 318"/>
                <a:gd name="T1" fmla="*/ 158 h 158"/>
                <a:gd name="T2" fmla="*/ 12 w 318"/>
                <a:gd name="T3" fmla="*/ 137 h 158"/>
                <a:gd name="T4" fmla="*/ 162 w 318"/>
                <a:gd name="T5" fmla="*/ 71 h 158"/>
                <a:gd name="T6" fmla="*/ 249 w 318"/>
                <a:gd name="T7" fmla="*/ 20 h 158"/>
                <a:gd name="T8" fmla="*/ 285 w 318"/>
                <a:gd name="T9" fmla="*/ 2 h 158"/>
                <a:gd name="T10" fmla="*/ 309 w 318"/>
                <a:gd name="T11" fmla="*/ 11 h 158"/>
                <a:gd name="T12" fmla="*/ 303 w 318"/>
                <a:gd name="T13" fmla="*/ 47 h 158"/>
                <a:gd name="T14" fmla="*/ 219 w 318"/>
                <a:gd name="T15" fmla="*/ 89 h 158"/>
                <a:gd name="T16" fmla="*/ 108 w 318"/>
                <a:gd name="T17" fmla="*/ 140 h 158"/>
                <a:gd name="T18" fmla="*/ 57 w 318"/>
                <a:gd name="T19" fmla="*/ 152 h 158"/>
                <a:gd name="T20" fmla="*/ 0 w 318"/>
                <a:gd name="T21"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8" h="158">
                  <a:moveTo>
                    <a:pt x="0" y="158"/>
                  </a:moveTo>
                  <a:lnTo>
                    <a:pt x="12" y="137"/>
                  </a:lnTo>
                  <a:cubicBezTo>
                    <a:pt x="39" y="123"/>
                    <a:pt x="122" y="90"/>
                    <a:pt x="162" y="71"/>
                  </a:cubicBezTo>
                  <a:cubicBezTo>
                    <a:pt x="202" y="52"/>
                    <a:pt x="229" y="31"/>
                    <a:pt x="249" y="20"/>
                  </a:cubicBezTo>
                  <a:cubicBezTo>
                    <a:pt x="269" y="9"/>
                    <a:pt x="275" y="4"/>
                    <a:pt x="285" y="2"/>
                  </a:cubicBezTo>
                  <a:cubicBezTo>
                    <a:pt x="295" y="0"/>
                    <a:pt x="306" y="4"/>
                    <a:pt x="309" y="11"/>
                  </a:cubicBezTo>
                  <a:cubicBezTo>
                    <a:pt x="312" y="18"/>
                    <a:pt x="318" y="34"/>
                    <a:pt x="303" y="47"/>
                  </a:cubicBezTo>
                  <a:cubicBezTo>
                    <a:pt x="288" y="60"/>
                    <a:pt x="252" y="74"/>
                    <a:pt x="219" y="89"/>
                  </a:cubicBezTo>
                  <a:cubicBezTo>
                    <a:pt x="186" y="104"/>
                    <a:pt x="135" y="130"/>
                    <a:pt x="108" y="140"/>
                  </a:cubicBezTo>
                  <a:cubicBezTo>
                    <a:pt x="81" y="150"/>
                    <a:pt x="74" y="150"/>
                    <a:pt x="57" y="152"/>
                  </a:cubicBezTo>
                  <a:cubicBezTo>
                    <a:pt x="40" y="154"/>
                    <a:pt x="23" y="154"/>
                    <a:pt x="0" y="158"/>
                  </a:cubicBezTo>
                  <a:close/>
                </a:path>
              </a:pathLst>
            </a:custGeom>
            <a:gradFill rotWithShape="0">
              <a:gsLst>
                <a:gs pos="0">
                  <a:schemeClr val="bg2"/>
                </a:gs>
                <a:gs pos="50000">
                  <a:schemeClr val="accent2"/>
                </a:gs>
                <a:gs pos="100000">
                  <a:schemeClr val="bg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22" name="Freeform 20"/>
            <p:cNvSpPr>
              <a:spLocks/>
            </p:cNvSpPr>
            <p:nvPr userDrawn="1"/>
          </p:nvSpPr>
          <p:spPr bwMode="auto">
            <a:xfrm>
              <a:off x="3413" y="291"/>
              <a:ext cx="380" cy="174"/>
            </a:xfrm>
            <a:custGeom>
              <a:avLst/>
              <a:gdLst>
                <a:gd name="T0" fmla="*/ 3 w 380"/>
                <a:gd name="T1" fmla="*/ 165 h 174"/>
                <a:gd name="T2" fmla="*/ 129 w 380"/>
                <a:gd name="T3" fmla="*/ 93 h 174"/>
                <a:gd name="T4" fmla="*/ 261 w 380"/>
                <a:gd name="T5" fmla="*/ 30 h 174"/>
                <a:gd name="T6" fmla="*/ 351 w 380"/>
                <a:gd name="T7" fmla="*/ 0 h 174"/>
                <a:gd name="T8" fmla="*/ 378 w 380"/>
                <a:gd name="T9" fmla="*/ 27 h 174"/>
                <a:gd name="T10" fmla="*/ 336 w 380"/>
                <a:gd name="T11" fmla="*/ 51 h 174"/>
                <a:gd name="T12" fmla="*/ 291 w 380"/>
                <a:gd name="T13" fmla="*/ 60 h 174"/>
                <a:gd name="T14" fmla="*/ 240 w 380"/>
                <a:gd name="T15" fmla="*/ 75 h 174"/>
                <a:gd name="T16" fmla="*/ 189 w 380"/>
                <a:gd name="T17" fmla="*/ 120 h 174"/>
                <a:gd name="T18" fmla="*/ 102 w 380"/>
                <a:gd name="T19" fmla="*/ 174 h 174"/>
                <a:gd name="T20" fmla="*/ 0 w 380"/>
                <a:gd name="T21" fmla="*/ 162 h 17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80" h="174">
                  <a:moveTo>
                    <a:pt x="3" y="165"/>
                  </a:moveTo>
                  <a:cubicBezTo>
                    <a:pt x="24" y="153"/>
                    <a:pt x="86" y="115"/>
                    <a:pt x="129" y="93"/>
                  </a:cubicBezTo>
                  <a:cubicBezTo>
                    <a:pt x="172" y="71"/>
                    <a:pt x="224" y="45"/>
                    <a:pt x="261" y="30"/>
                  </a:cubicBezTo>
                  <a:cubicBezTo>
                    <a:pt x="298" y="15"/>
                    <a:pt x="332" y="0"/>
                    <a:pt x="351" y="0"/>
                  </a:cubicBezTo>
                  <a:cubicBezTo>
                    <a:pt x="370" y="0"/>
                    <a:pt x="380" y="19"/>
                    <a:pt x="378" y="27"/>
                  </a:cubicBezTo>
                  <a:cubicBezTo>
                    <a:pt x="376" y="35"/>
                    <a:pt x="350" y="46"/>
                    <a:pt x="336" y="51"/>
                  </a:cubicBezTo>
                  <a:cubicBezTo>
                    <a:pt x="322" y="56"/>
                    <a:pt x="307" y="56"/>
                    <a:pt x="291" y="60"/>
                  </a:cubicBezTo>
                  <a:cubicBezTo>
                    <a:pt x="275" y="64"/>
                    <a:pt x="257" y="65"/>
                    <a:pt x="240" y="75"/>
                  </a:cubicBezTo>
                  <a:cubicBezTo>
                    <a:pt x="223" y="85"/>
                    <a:pt x="212" y="104"/>
                    <a:pt x="189" y="120"/>
                  </a:cubicBezTo>
                  <a:cubicBezTo>
                    <a:pt x="166" y="136"/>
                    <a:pt x="133" y="167"/>
                    <a:pt x="102" y="174"/>
                  </a:cubicBezTo>
                  <a:lnTo>
                    <a:pt x="0" y="162"/>
                  </a:lnTo>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3" name="Freeform 21"/>
            <p:cNvSpPr>
              <a:spLocks/>
            </p:cNvSpPr>
            <p:nvPr userDrawn="1"/>
          </p:nvSpPr>
          <p:spPr bwMode="auto">
            <a:xfrm>
              <a:off x="4178" y="187"/>
              <a:ext cx="523" cy="69"/>
            </a:xfrm>
            <a:custGeom>
              <a:avLst/>
              <a:gdLst>
                <a:gd name="T0" fmla="*/ 84 w 523"/>
                <a:gd name="T1" fmla="*/ 11 h 69"/>
                <a:gd name="T2" fmla="*/ 27 w 523"/>
                <a:gd name="T3" fmla="*/ 5 h 69"/>
                <a:gd name="T4" fmla="*/ 9 w 523"/>
                <a:gd name="T5" fmla="*/ 35 h 69"/>
                <a:gd name="T6" fmla="*/ 81 w 523"/>
                <a:gd name="T7" fmla="*/ 56 h 69"/>
                <a:gd name="T8" fmla="*/ 255 w 523"/>
                <a:gd name="T9" fmla="*/ 68 h 69"/>
                <a:gd name="T10" fmla="*/ 432 w 523"/>
                <a:gd name="T11" fmla="*/ 50 h 69"/>
                <a:gd name="T12" fmla="*/ 513 w 523"/>
                <a:gd name="T13" fmla="*/ 5 h 69"/>
                <a:gd name="T14" fmla="*/ 372 w 523"/>
                <a:gd name="T15" fmla="*/ 20 h 69"/>
                <a:gd name="T16" fmla="*/ 141 w 523"/>
                <a:gd name="T17" fmla="*/ 14 h 69"/>
                <a:gd name="T18" fmla="*/ 84 w 523"/>
                <a:gd name="T19" fmla="*/ 11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23" h="69">
                  <a:moveTo>
                    <a:pt x="84" y="11"/>
                  </a:moveTo>
                  <a:cubicBezTo>
                    <a:pt x="65" y="9"/>
                    <a:pt x="40" y="1"/>
                    <a:pt x="27" y="5"/>
                  </a:cubicBezTo>
                  <a:cubicBezTo>
                    <a:pt x="14" y="9"/>
                    <a:pt x="0" y="27"/>
                    <a:pt x="9" y="35"/>
                  </a:cubicBezTo>
                  <a:cubicBezTo>
                    <a:pt x="18" y="43"/>
                    <a:pt x="40" y="51"/>
                    <a:pt x="81" y="56"/>
                  </a:cubicBezTo>
                  <a:cubicBezTo>
                    <a:pt x="122" y="61"/>
                    <a:pt x="197" y="69"/>
                    <a:pt x="255" y="68"/>
                  </a:cubicBezTo>
                  <a:cubicBezTo>
                    <a:pt x="313" y="67"/>
                    <a:pt x="389" y="60"/>
                    <a:pt x="432" y="50"/>
                  </a:cubicBezTo>
                  <a:cubicBezTo>
                    <a:pt x="475" y="40"/>
                    <a:pt x="523" y="10"/>
                    <a:pt x="513" y="5"/>
                  </a:cubicBezTo>
                  <a:cubicBezTo>
                    <a:pt x="503" y="0"/>
                    <a:pt x="434" y="19"/>
                    <a:pt x="372" y="20"/>
                  </a:cubicBezTo>
                  <a:cubicBezTo>
                    <a:pt x="310" y="21"/>
                    <a:pt x="189" y="15"/>
                    <a:pt x="141" y="14"/>
                  </a:cubicBezTo>
                  <a:cubicBezTo>
                    <a:pt x="93" y="13"/>
                    <a:pt x="103" y="13"/>
                    <a:pt x="84" y="11"/>
                  </a:cubicBezTo>
                  <a:close/>
                </a:path>
              </a:pathLst>
            </a:custGeom>
            <a:gradFill rotWithShape="0">
              <a:gsLst>
                <a:gs pos="0">
                  <a:schemeClr val="bg2"/>
                </a:gs>
                <a:gs pos="100000">
                  <a:schemeClr val="accent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4" name="Freeform 22"/>
            <p:cNvSpPr>
              <a:spLocks/>
            </p:cNvSpPr>
            <p:nvPr userDrawn="1"/>
          </p:nvSpPr>
          <p:spPr bwMode="auto">
            <a:xfrm>
              <a:off x="4689" y="186"/>
              <a:ext cx="537" cy="120"/>
            </a:xfrm>
            <a:custGeom>
              <a:avLst/>
              <a:gdLst>
                <a:gd name="T0" fmla="*/ 23 w 537"/>
                <a:gd name="T1" fmla="*/ 6 h 120"/>
                <a:gd name="T2" fmla="*/ 188 w 537"/>
                <a:gd name="T3" fmla="*/ 3 h 120"/>
                <a:gd name="T4" fmla="*/ 323 w 537"/>
                <a:gd name="T5" fmla="*/ 27 h 120"/>
                <a:gd name="T6" fmla="*/ 464 w 537"/>
                <a:gd name="T7" fmla="*/ 69 h 120"/>
                <a:gd name="T8" fmla="*/ 521 w 537"/>
                <a:gd name="T9" fmla="*/ 90 h 120"/>
                <a:gd name="T10" fmla="*/ 533 w 537"/>
                <a:gd name="T11" fmla="*/ 105 h 120"/>
                <a:gd name="T12" fmla="*/ 497 w 537"/>
                <a:gd name="T13" fmla="*/ 120 h 120"/>
                <a:gd name="T14" fmla="*/ 452 w 537"/>
                <a:gd name="T15" fmla="*/ 108 h 120"/>
                <a:gd name="T16" fmla="*/ 350 w 537"/>
                <a:gd name="T17" fmla="*/ 72 h 120"/>
                <a:gd name="T18" fmla="*/ 158 w 537"/>
                <a:gd name="T19" fmla="*/ 39 h 120"/>
                <a:gd name="T20" fmla="*/ 50 w 537"/>
                <a:gd name="T21" fmla="*/ 39 h 120"/>
                <a:gd name="T22" fmla="*/ 23 w 537"/>
                <a:gd name="T23" fmla="*/ 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7" h="120">
                  <a:moveTo>
                    <a:pt x="23" y="6"/>
                  </a:moveTo>
                  <a:cubicBezTo>
                    <a:pt x="46" y="0"/>
                    <a:pt x="138" y="0"/>
                    <a:pt x="188" y="3"/>
                  </a:cubicBezTo>
                  <a:cubicBezTo>
                    <a:pt x="238" y="6"/>
                    <a:pt x="277" y="16"/>
                    <a:pt x="323" y="27"/>
                  </a:cubicBezTo>
                  <a:cubicBezTo>
                    <a:pt x="369" y="38"/>
                    <a:pt x="431" y="59"/>
                    <a:pt x="464" y="69"/>
                  </a:cubicBezTo>
                  <a:cubicBezTo>
                    <a:pt x="497" y="79"/>
                    <a:pt x="509" y="84"/>
                    <a:pt x="521" y="90"/>
                  </a:cubicBezTo>
                  <a:cubicBezTo>
                    <a:pt x="533" y="96"/>
                    <a:pt x="537" y="100"/>
                    <a:pt x="533" y="105"/>
                  </a:cubicBezTo>
                  <a:cubicBezTo>
                    <a:pt x="529" y="110"/>
                    <a:pt x="510" y="120"/>
                    <a:pt x="497" y="120"/>
                  </a:cubicBezTo>
                  <a:cubicBezTo>
                    <a:pt x="484" y="120"/>
                    <a:pt x="476" y="116"/>
                    <a:pt x="452" y="108"/>
                  </a:cubicBezTo>
                  <a:cubicBezTo>
                    <a:pt x="428" y="100"/>
                    <a:pt x="399" y="84"/>
                    <a:pt x="350" y="72"/>
                  </a:cubicBezTo>
                  <a:cubicBezTo>
                    <a:pt x="301" y="60"/>
                    <a:pt x="208" y="45"/>
                    <a:pt x="158" y="39"/>
                  </a:cubicBezTo>
                  <a:cubicBezTo>
                    <a:pt x="108" y="33"/>
                    <a:pt x="72" y="43"/>
                    <a:pt x="50" y="39"/>
                  </a:cubicBezTo>
                  <a:cubicBezTo>
                    <a:pt x="28" y="35"/>
                    <a:pt x="0" y="12"/>
                    <a:pt x="23" y="6"/>
                  </a:cubicBezTo>
                  <a:close/>
                </a:path>
              </a:pathLst>
            </a:custGeom>
            <a:gradFill rotWithShape="0">
              <a:gsLst>
                <a:gs pos="0">
                  <a:schemeClr val="bg2"/>
                </a:gs>
                <a:gs pos="5000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25" name="Freeform 23"/>
            <p:cNvSpPr>
              <a:spLocks/>
            </p:cNvSpPr>
            <p:nvPr userDrawn="1"/>
          </p:nvSpPr>
          <p:spPr bwMode="auto">
            <a:xfrm>
              <a:off x="4968" y="312"/>
              <a:ext cx="800" cy="143"/>
            </a:xfrm>
            <a:custGeom>
              <a:avLst/>
              <a:gdLst>
                <a:gd name="T0" fmla="*/ 800 w 800"/>
                <a:gd name="T1" fmla="*/ 24 h 143"/>
                <a:gd name="T2" fmla="*/ 782 w 800"/>
                <a:gd name="T3" fmla="*/ 15 h 143"/>
                <a:gd name="T4" fmla="*/ 659 w 800"/>
                <a:gd name="T5" fmla="*/ 63 h 143"/>
                <a:gd name="T6" fmla="*/ 500 w 800"/>
                <a:gd name="T7" fmla="*/ 84 h 143"/>
                <a:gd name="T8" fmla="*/ 326 w 800"/>
                <a:gd name="T9" fmla="*/ 69 h 143"/>
                <a:gd name="T10" fmla="*/ 98 w 800"/>
                <a:gd name="T11" fmla="*/ 21 h 143"/>
                <a:gd name="T12" fmla="*/ 11 w 800"/>
                <a:gd name="T13" fmla="*/ 6 h 143"/>
                <a:gd name="T14" fmla="*/ 32 w 800"/>
                <a:gd name="T15" fmla="*/ 60 h 143"/>
                <a:gd name="T16" fmla="*/ 155 w 800"/>
                <a:gd name="T17" fmla="*/ 96 h 143"/>
                <a:gd name="T18" fmla="*/ 410 w 800"/>
                <a:gd name="T19" fmla="*/ 138 h 143"/>
                <a:gd name="T20" fmla="*/ 596 w 800"/>
                <a:gd name="T21" fmla="*/ 129 h 143"/>
                <a:gd name="T22" fmla="*/ 737 w 800"/>
                <a:gd name="T23" fmla="*/ 90 h 143"/>
                <a:gd name="T24" fmla="*/ 788 w 800"/>
                <a:gd name="T25" fmla="*/ 69 h 143"/>
                <a:gd name="T26" fmla="*/ 800 w 800"/>
                <a:gd name="T27" fmla="*/ 24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0" h="143">
                  <a:moveTo>
                    <a:pt x="800" y="24"/>
                  </a:moveTo>
                  <a:lnTo>
                    <a:pt x="782" y="15"/>
                  </a:lnTo>
                  <a:cubicBezTo>
                    <a:pt x="759" y="21"/>
                    <a:pt x="706" y="51"/>
                    <a:pt x="659" y="63"/>
                  </a:cubicBezTo>
                  <a:cubicBezTo>
                    <a:pt x="612" y="75"/>
                    <a:pt x="555" y="83"/>
                    <a:pt x="500" y="84"/>
                  </a:cubicBezTo>
                  <a:cubicBezTo>
                    <a:pt x="445" y="85"/>
                    <a:pt x="393" y="79"/>
                    <a:pt x="326" y="69"/>
                  </a:cubicBezTo>
                  <a:cubicBezTo>
                    <a:pt x="259" y="59"/>
                    <a:pt x="150" y="31"/>
                    <a:pt x="98" y="21"/>
                  </a:cubicBezTo>
                  <a:cubicBezTo>
                    <a:pt x="46" y="11"/>
                    <a:pt x="22" y="0"/>
                    <a:pt x="11" y="6"/>
                  </a:cubicBezTo>
                  <a:cubicBezTo>
                    <a:pt x="0" y="12"/>
                    <a:pt x="8" y="45"/>
                    <a:pt x="32" y="60"/>
                  </a:cubicBezTo>
                  <a:cubicBezTo>
                    <a:pt x="56" y="75"/>
                    <a:pt x="92" y="83"/>
                    <a:pt x="155" y="96"/>
                  </a:cubicBezTo>
                  <a:cubicBezTo>
                    <a:pt x="218" y="109"/>
                    <a:pt x="337" y="133"/>
                    <a:pt x="410" y="138"/>
                  </a:cubicBezTo>
                  <a:cubicBezTo>
                    <a:pt x="483" y="143"/>
                    <a:pt x="542" y="137"/>
                    <a:pt x="596" y="129"/>
                  </a:cubicBezTo>
                  <a:cubicBezTo>
                    <a:pt x="650" y="121"/>
                    <a:pt x="705" y="100"/>
                    <a:pt x="737" y="90"/>
                  </a:cubicBezTo>
                  <a:cubicBezTo>
                    <a:pt x="769" y="80"/>
                    <a:pt x="780" y="80"/>
                    <a:pt x="788" y="69"/>
                  </a:cubicBezTo>
                  <a:cubicBezTo>
                    <a:pt x="796" y="58"/>
                    <a:pt x="792" y="39"/>
                    <a:pt x="800" y="24"/>
                  </a:cubicBezTo>
                  <a:close/>
                </a:path>
              </a:pathLst>
            </a:custGeom>
            <a:gradFill rotWithShape="0">
              <a:gsLst>
                <a:gs pos="0">
                  <a:schemeClr val="bg2"/>
                </a:gs>
                <a:gs pos="50000">
                  <a:schemeClr val="accent2"/>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26" name="Freeform 24"/>
            <p:cNvSpPr>
              <a:spLocks/>
            </p:cNvSpPr>
            <p:nvPr userDrawn="1"/>
          </p:nvSpPr>
          <p:spPr bwMode="auto">
            <a:xfrm>
              <a:off x="5318" y="240"/>
              <a:ext cx="402" cy="115"/>
            </a:xfrm>
            <a:custGeom>
              <a:avLst/>
              <a:gdLst>
                <a:gd name="T0" fmla="*/ 402 w 402"/>
                <a:gd name="T1" fmla="*/ 0 h 115"/>
                <a:gd name="T2" fmla="*/ 384 w 402"/>
                <a:gd name="T3" fmla="*/ 12 h 115"/>
                <a:gd name="T4" fmla="*/ 276 w 402"/>
                <a:gd name="T5" fmla="*/ 51 h 115"/>
                <a:gd name="T6" fmla="*/ 165 w 402"/>
                <a:gd name="T7" fmla="*/ 66 h 115"/>
                <a:gd name="T8" fmla="*/ 51 w 402"/>
                <a:gd name="T9" fmla="*/ 57 h 115"/>
                <a:gd name="T10" fmla="*/ 15 w 402"/>
                <a:gd name="T11" fmla="*/ 54 h 115"/>
                <a:gd name="T12" fmla="*/ 3 w 402"/>
                <a:gd name="T13" fmla="*/ 69 h 115"/>
                <a:gd name="T14" fmla="*/ 9 w 402"/>
                <a:gd name="T15" fmla="*/ 93 h 115"/>
                <a:gd name="T16" fmla="*/ 54 w 402"/>
                <a:gd name="T17" fmla="*/ 102 h 115"/>
                <a:gd name="T18" fmla="*/ 198 w 402"/>
                <a:gd name="T19" fmla="*/ 111 h 115"/>
                <a:gd name="T20" fmla="*/ 336 w 402"/>
                <a:gd name="T21" fmla="*/ 75 h 115"/>
                <a:gd name="T22" fmla="*/ 375 w 402"/>
                <a:gd name="T23" fmla="*/ 54 h 115"/>
                <a:gd name="T24" fmla="*/ 402 w 402"/>
                <a:gd name="T25" fmla="*/ 0 h 1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02" h="115">
                  <a:moveTo>
                    <a:pt x="402" y="0"/>
                  </a:moveTo>
                  <a:lnTo>
                    <a:pt x="384" y="12"/>
                  </a:lnTo>
                  <a:cubicBezTo>
                    <a:pt x="363" y="20"/>
                    <a:pt x="312" y="42"/>
                    <a:pt x="276" y="51"/>
                  </a:cubicBezTo>
                  <a:cubicBezTo>
                    <a:pt x="240" y="60"/>
                    <a:pt x="202" y="65"/>
                    <a:pt x="165" y="66"/>
                  </a:cubicBezTo>
                  <a:cubicBezTo>
                    <a:pt x="128" y="67"/>
                    <a:pt x="76" y="59"/>
                    <a:pt x="51" y="57"/>
                  </a:cubicBezTo>
                  <a:cubicBezTo>
                    <a:pt x="26" y="55"/>
                    <a:pt x="23" y="52"/>
                    <a:pt x="15" y="54"/>
                  </a:cubicBezTo>
                  <a:cubicBezTo>
                    <a:pt x="7" y="56"/>
                    <a:pt x="4" y="63"/>
                    <a:pt x="3" y="69"/>
                  </a:cubicBezTo>
                  <a:cubicBezTo>
                    <a:pt x="2" y="75"/>
                    <a:pt x="0" y="88"/>
                    <a:pt x="9" y="93"/>
                  </a:cubicBezTo>
                  <a:cubicBezTo>
                    <a:pt x="18" y="98"/>
                    <a:pt x="22" y="99"/>
                    <a:pt x="54" y="102"/>
                  </a:cubicBezTo>
                  <a:cubicBezTo>
                    <a:pt x="86" y="105"/>
                    <a:pt x="151" y="115"/>
                    <a:pt x="198" y="111"/>
                  </a:cubicBezTo>
                  <a:cubicBezTo>
                    <a:pt x="245" y="107"/>
                    <a:pt x="307" y="84"/>
                    <a:pt x="336" y="75"/>
                  </a:cubicBezTo>
                  <a:cubicBezTo>
                    <a:pt x="365" y="66"/>
                    <a:pt x="365" y="65"/>
                    <a:pt x="375" y="54"/>
                  </a:cubicBezTo>
                  <a:cubicBezTo>
                    <a:pt x="385" y="43"/>
                    <a:pt x="392" y="26"/>
                    <a:pt x="402" y="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grpSp>
        <p:nvGrpSpPr>
          <p:cNvPr id="27" name="Group 25"/>
          <p:cNvGrpSpPr>
            <a:grpSpLocks/>
          </p:cNvGrpSpPr>
          <p:nvPr/>
        </p:nvGrpSpPr>
        <p:grpSpPr bwMode="auto">
          <a:xfrm>
            <a:off x="27517" y="6161088"/>
            <a:ext cx="12225867" cy="138112"/>
            <a:chOff x="0" y="4032"/>
            <a:chExt cx="5776" cy="87"/>
          </a:xfrm>
        </p:grpSpPr>
        <p:sp>
          <p:nvSpPr>
            <p:cNvPr id="28" name="Freeform 26"/>
            <p:cNvSpPr>
              <a:spLocks/>
            </p:cNvSpPr>
            <p:nvPr userDrawn="1"/>
          </p:nvSpPr>
          <p:spPr bwMode="auto">
            <a:xfrm>
              <a:off x="4041" y="4047"/>
              <a:ext cx="1735" cy="72"/>
            </a:xfrm>
            <a:custGeom>
              <a:avLst/>
              <a:gdLst>
                <a:gd name="T0" fmla="*/ 165 w 1735"/>
                <a:gd name="T1" fmla="*/ 6 h 72"/>
                <a:gd name="T2" fmla="*/ 450 w 1735"/>
                <a:gd name="T3" fmla="*/ 3 h 72"/>
                <a:gd name="T4" fmla="*/ 714 w 1735"/>
                <a:gd name="T5" fmla="*/ 12 h 72"/>
                <a:gd name="T6" fmla="*/ 957 w 1735"/>
                <a:gd name="T7" fmla="*/ 24 h 72"/>
                <a:gd name="T8" fmla="*/ 1173 w 1735"/>
                <a:gd name="T9" fmla="*/ 24 h 72"/>
                <a:gd name="T10" fmla="*/ 1473 w 1735"/>
                <a:gd name="T11" fmla="*/ 15 h 72"/>
                <a:gd name="T12" fmla="*/ 1617 w 1735"/>
                <a:gd name="T13" fmla="*/ 0 h 72"/>
                <a:gd name="T14" fmla="*/ 1719 w 1735"/>
                <a:gd name="T15" fmla="*/ 15 h 72"/>
                <a:gd name="T16" fmla="*/ 1716 w 1735"/>
                <a:gd name="T17" fmla="*/ 66 h 72"/>
                <a:gd name="T18" fmla="*/ 1632 w 1735"/>
                <a:gd name="T19" fmla="*/ 51 h 72"/>
                <a:gd name="T20" fmla="*/ 1407 w 1735"/>
                <a:gd name="T21" fmla="*/ 51 h 72"/>
                <a:gd name="T22" fmla="*/ 1191 w 1735"/>
                <a:gd name="T23" fmla="*/ 48 h 72"/>
                <a:gd name="T24" fmla="*/ 870 w 1735"/>
                <a:gd name="T25" fmla="*/ 60 h 72"/>
                <a:gd name="T26" fmla="*/ 492 w 1735"/>
                <a:gd name="T27" fmla="*/ 48 h 72"/>
                <a:gd name="T28" fmla="*/ 291 w 1735"/>
                <a:gd name="T29" fmla="*/ 27 h 72"/>
                <a:gd name="T30" fmla="*/ 21 w 1735"/>
                <a:gd name="T31" fmla="*/ 36 h 72"/>
                <a:gd name="T32" fmla="*/ 165 w 1735"/>
                <a:gd name="T33" fmla="*/ 6 h 7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735" h="72">
                  <a:moveTo>
                    <a:pt x="165" y="6"/>
                  </a:moveTo>
                  <a:cubicBezTo>
                    <a:pt x="236" y="1"/>
                    <a:pt x="359" y="2"/>
                    <a:pt x="450" y="3"/>
                  </a:cubicBezTo>
                  <a:cubicBezTo>
                    <a:pt x="541" y="4"/>
                    <a:pt x="630" y="9"/>
                    <a:pt x="714" y="12"/>
                  </a:cubicBezTo>
                  <a:cubicBezTo>
                    <a:pt x="798" y="15"/>
                    <a:pt x="881" y="22"/>
                    <a:pt x="957" y="24"/>
                  </a:cubicBezTo>
                  <a:cubicBezTo>
                    <a:pt x="1033" y="26"/>
                    <a:pt x="1087" y="25"/>
                    <a:pt x="1173" y="24"/>
                  </a:cubicBezTo>
                  <a:cubicBezTo>
                    <a:pt x="1259" y="23"/>
                    <a:pt x="1399" y="19"/>
                    <a:pt x="1473" y="15"/>
                  </a:cubicBezTo>
                  <a:cubicBezTo>
                    <a:pt x="1547" y="11"/>
                    <a:pt x="1576" y="0"/>
                    <a:pt x="1617" y="0"/>
                  </a:cubicBezTo>
                  <a:cubicBezTo>
                    <a:pt x="1658" y="0"/>
                    <a:pt x="1703" y="4"/>
                    <a:pt x="1719" y="15"/>
                  </a:cubicBezTo>
                  <a:cubicBezTo>
                    <a:pt x="1735" y="26"/>
                    <a:pt x="1730" y="60"/>
                    <a:pt x="1716" y="66"/>
                  </a:cubicBezTo>
                  <a:cubicBezTo>
                    <a:pt x="1702" y="72"/>
                    <a:pt x="1683" y="53"/>
                    <a:pt x="1632" y="51"/>
                  </a:cubicBezTo>
                  <a:cubicBezTo>
                    <a:pt x="1581" y="49"/>
                    <a:pt x="1480" y="51"/>
                    <a:pt x="1407" y="51"/>
                  </a:cubicBezTo>
                  <a:cubicBezTo>
                    <a:pt x="1334" y="51"/>
                    <a:pt x="1280" y="47"/>
                    <a:pt x="1191" y="48"/>
                  </a:cubicBezTo>
                  <a:cubicBezTo>
                    <a:pt x="1102" y="49"/>
                    <a:pt x="986" y="60"/>
                    <a:pt x="870" y="60"/>
                  </a:cubicBezTo>
                  <a:cubicBezTo>
                    <a:pt x="754" y="60"/>
                    <a:pt x="588" y="53"/>
                    <a:pt x="492" y="48"/>
                  </a:cubicBezTo>
                  <a:cubicBezTo>
                    <a:pt x="396" y="43"/>
                    <a:pt x="369" y="29"/>
                    <a:pt x="291" y="27"/>
                  </a:cubicBezTo>
                  <a:cubicBezTo>
                    <a:pt x="213" y="25"/>
                    <a:pt x="42" y="39"/>
                    <a:pt x="21" y="36"/>
                  </a:cubicBezTo>
                  <a:cubicBezTo>
                    <a:pt x="0" y="33"/>
                    <a:pt x="94" y="11"/>
                    <a:pt x="165"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29" name="Freeform 27"/>
            <p:cNvSpPr>
              <a:spLocks/>
            </p:cNvSpPr>
            <p:nvPr userDrawn="1"/>
          </p:nvSpPr>
          <p:spPr bwMode="auto">
            <a:xfrm>
              <a:off x="1727" y="4038"/>
              <a:ext cx="2655" cy="60"/>
            </a:xfrm>
            <a:custGeom>
              <a:avLst/>
              <a:gdLst>
                <a:gd name="T0" fmla="*/ 2641 w 2655"/>
                <a:gd name="T1" fmla="*/ 6 h 60"/>
                <a:gd name="T2" fmla="*/ 2620 w 2655"/>
                <a:gd name="T3" fmla="*/ 30 h 60"/>
                <a:gd name="T4" fmla="*/ 2368 w 2655"/>
                <a:gd name="T5" fmla="*/ 45 h 60"/>
                <a:gd name="T6" fmla="*/ 2023 w 2655"/>
                <a:gd name="T7" fmla="*/ 60 h 60"/>
                <a:gd name="T8" fmla="*/ 1786 w 2655"/>
                <a:gd name="T9" fmla="*/ 48 h 60"/>
                <a:gd name="T10" fmla="*/ 1525 w 2655"/>
                <a:gd name="T11" fmla="*/ 36 h 60"/>
                <a:gd name="T12" fmla="*/ 1195 w 2655"/>
                <a:gd name="T13" fmla="*/ 45 h 60"/>
                <a:gd name="T14" fmla="*/ 817 w 2655"/>
                <a:gd name="T15" fmla="*/ 39 h 60"/>
                <a:gd name="T16" fmla="*/ 499 w 2655"/>
                <a:gd name="T17" fmla="*/ 27 h 60"/>
                <a:gd name="T18" fmla="*/ 136 w 2655"/>
                <a:gd name="T19" fmla="*/ 39 h 60"/>
                <a:gd name="T20" fmla="*/ 10 w 2655"/>
                <a:gd name="T21" fmla="*/ 33 h 60"/>
                <a:gd name="T22" fmla="*/ 76 w 2655"/>
                <a:gd name="T23" fmla="*/ 24 h 60"/>
                <a:gd name="T24" fmla="*/ 310 w 2655"/>
                <a:gd name="T25" fmla="*/ 18 h 60"/>
                <a:gd name="T26" fmla="*/ 544 w 2655"/>
                <a:gd name="T27" fmla="*/ 0 h 60"/>
                <a:gd name="T28" fmla="*/ 853 w 2655"/>
                <a:gd name="T29" fmla="*/ 21 h 60"/>
                <a:gd name="T30" fmla="*/ 1114 w 2655"/>
                <a:gd name="T31" fmla="*/ 21 h 60"/>
                <a:gd name="T32" fmla="*/ 1399 w 2655"/>
                <a:gd name="T33" fmla="*/ 3 h 60"/>
                <a:gd name="T34" fmla="*/ 1588 w 2655"/>
                <a:gd name="T35" fmla="*/ 9 h 60"/>
                <a:gd name="T36" fmla="*/ 1807 w 2655"/>
                <a:gd name="T37" fmla="*/ 21 h 60"/>
                <a:gd name="T38" fmla="*/ 2035 w 2655"/>
                <a:gd name="T39" fmla="*/ 12 h 60"/>
                <a:gd name="T40" fmla="*/ 2290 w 2655"/>
                <a:gd name="T41" fmla="*/ 18 h 60"/>
                <a:gd name="T42" fmla="*/ 2596 w 2655"/>
                <a:gd name="T43" fmla="*/ 3 h 60"/>
                <a:gd name="T44" fmla="*/ 2641 w 2655"/>
                <a:gd name="T45" fmla="*/ 6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655" h="60">
                  <a:moveTo>
                    <a:pt x="2641" y="6"/>
                  </a:moveTo>
                  <a:lnTo>
                    <a:pt x="2620" y="30"/>
                  </a:lnTo>
                  <a:cubicBezTo>
                    <a:pt x="2575" y="36"/>
                    <a:pt x="2467" y="40"/>
                    <a:pt x="2368" y="45"/>
                  </a:cubicBezTo>
                  <a:cubicBezTo>
                    <a:pt x="2269" y="50"/>
                    <a:pt x="2120" y="60"/>
                    <a:pt x="2023" y="60"/>
                  </a:cubicBezTo>
                  <a:cubicBezTo>
                    <a:pt x="1926" y="60"/>
                    <a:pt x="1869" y="52"/>
                    <a:pt x="1786" y="48"/>
                  </a:cubicBezTo>
                  <a:cubicBezTo>
                    <a:pt x="1703" y="44"/>
                    <a:pt x="1623" y="36"/>
                    <a:pt x="1525" y="36"/>
                  </a:cubicBezTo>
                  <a:cubicBezTo>
                    <a:pt x="1427" y="36"/>
                    <a:pt x="1313" y="44"/>
                    <a:pt x="1195" y="45"/>
                  </a:cubicBezTo>
                  <a:cubicBezTo>
                    <a:pt x="1077" y="46"/>
                    <a:pt x="933" y="42"/>
                    <a:pt x="817" y="39"/>
                  </a:cubicBezTo>
                  <a:cubicBezTo>
                    <a:pt x="701" y="36"/>
                    <a:pt x="612" y="27"/>
                    <a:pt x="499" y="27"/>
                  </a:cubicBezTo>
                  <a:cubicBezTo>
                    <a:pt x="386" y="27"/>
                    <a:pt x="217" y="38"/>
                    <a:pt x="136" y="39"/>
                  </a:cubicBezTo>
                  <a:cubicBezTo>
                    <a:pt x="55" y="40"/>
                    <a:pt x="20" y="36"/>
                    <a:pt x="10" y="33"/>
                  </a:cubicBezTo>
                  <a:cubicBezTo>
                    <a:pt x="0" y="30"/>
                    <a:pt x="26" y="27"/>
                    <a:pt x="76" y="24"/>
                  </a:cubicBezTo>
                  <a:cubicBezTo>
                    <a:pt x="126" y="21"/>
                    <a:pt x="232" y="22"/>
                    <a:pt x="310" y="18"/>
                  </a:cubicBezTo>
                  <a:cubicBezTo>
                    <a:pt x="388" y="14"/>
                    <a:pt x="454" y="0"/>
                    <a:pt x="544" y="0"/>
                  </a:cubicBezTo>
                  <a:cubicBezTo>
                    <a:pt x="634" y="0"/>
                    <a:pt x="758" y="18"/>
                    <a:pt x="853" y="21"/>
                  </a:cubicBezTo>
                  <a:cubicBezTo>
                    <a:pt x="948" y="24"/>
                    <a:pt x="1023" y="24"/>
                    <a:pt x="1114" y="21"/>
                  </a:cubicBezTo>
                  <a:cubicBezTo>
                    <a:pt x="1205" y="18"/>
                    <a:pt x="1320" y="5"/>
                    <a:pt x="1399" y="3"/>
                  </a:cubicBezTo>
                  <a:cubicBezTo>
                    <a:pt x="1478" y="1"/>
                    <a:pt x="1520" y="6"/>
                    <a:pt x="1588" y="9"/>
                  </a:cubicBezTo>
                  <a:cubicBezTo>
                    <a:pt x="1656" y="12"/>
                    <a:pt x="1733" y="21"/>
                    <a:pt x="1807" y="21"/>
                  </a:cubicBezTo>
                  <a:cubicBezTo>
                    <a:pt x="1881" y="21"/>
                    <a:pt x="1955" y="12"/>
                    <a:pt x="2035" y="12"/>
                  </a:cubicBezTo>
                  <a:cubicBezTo>
                    <a:pt x="2115" y="12"/>
                    <a:pt x="2197" y="19"/>
                    <a:pt x="2290" y="18"/>
                  </a:cubicBezTo>
                  <a:cubicBezTo>
                    <a:pt x="2383" y="17"/>
                    <a:pt x="2537" y="5"/>
                    <a:pt x="2596" y="3"/>
                  </a:cubicBezTo>
                  <a:cubicBezTo>
                    <a:pt x="2655" y="1"/>
                    <a:pt x="2651" y="3"/>
                    <a:pt x="2641"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30" name="Freeform 28"/>
            <p:cNvSpPr>
              <a:spLocks/>
            </p:cNvSpPr>
            <p:nvPr userDrawn="1"/>
          </p:nvSpPr>
          <p:spPr bwMode="auto">
            <a:xfrm>
              <a:off x="0" y="4032"/>
              <a:ext cx="2041" cy="62"/>
            </a:xfrm>
            <a:custGeom>
              <a:avLst/>
              <a:gdLst>
                <a:gd name="T0" fmla="*/ 1893 w 2041"/>
                <a:gd name="T1" fmla="*/ 39 h 62"/>
                <a:gd name="T2" fmla="*/ 1578 w 2041"/>
                <a:gd name="T3" fmla="*/ 45 h 62"/>
                <a:gd name="T4" fmla="*/ 1011 w 2041"/>
                <a:gd name="T5" fmla="*/ 60 h 62"/>
                <a:gd name="T6" fmla="*/ 438 w 2041"/>
                <a:gd name="T7" fmla="*/ 57 h 62"/>
                <a:gd name="T8" fmla="*/ 0 w 2041"/>
                <a:gd name="T9" fmla="*/ 36 h 62"/>
                <a:gd name="T10" fmla="*/ 0 w 2041"/>
                <a:gd name="T11" fmla="*/ 3 h 62"/>
                <a:gd name="T12" fmla="*/ 210 w 2041"/>
                <a:gd name="T13" fmla="*/ 18 h 62"/>
                <a:gd name="T14" fmla="*/ 474 w 2041"/>
                <a:gd name="T15" fmla="*/ 21 h 62"/>
                <a:gd name="T16" fmla="*/ 678 w 2041"/>
                <a:gd name="T17" fmla="*/ 9 h 62"/>
                <a:gd name="T18" fmla="*/ 897 w 2041"/>
                <a:gd name="T19" fmla="*/ 9 h 62"/>
                <a:gd name="T20" fmla="*/ 1167 w 2041"/>
                <a:gd name="T21" fmla="*/ 30 h 62"/>
                <a:gd name="T22" fmla="*/ 1500 w 2041"/>
                <a:gd name="T23" fmla="*/ 24 h 62"/>
                <a:gd name="T24" fmla="*/ 1758 w 2041"/>
                <a:gd name="T25" fmla="*/ 3 h 62"/>
                <a:gd name="T26" fmla="*/ 1938 w 2041"/>
                <a:gd name="T27" fmla="*/ 18 h 62"/>
                <a:gd name="T28" fmla="*/ 2034 w 2041"/>
                <a:gd name="T29" fmla="*/ 33 h 62"/>
                <a:gd name="T30" fmla="*/ 1893 w 2041"/>
                <a:gd name="T31" fmla="*/ 39 h 6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041" h="62">
                  <a:moveTo>
                    <a:pt x="1893" y="39"/>
                  </a:moveTo>
                  <a:cubicBezTo>
                    <a:pt x="1817" y="41"/>
                    <a:pt x="1725" y="42"/>
                    <a:pt x="1578" y="45"/>
                  </a:cubicBezTo>
                  <a:cubicBezTo>
                    <a:pt x="1431" y="48"/>
                    <a:pt x="1201" y="58"/>
                    <a:pt x="1011" y="60"/>
                  </a:cubicBezTo>
                  <a:cubicBezTo>
                    <a:pt x="821" y="62"/>
                    <a:pt x="606" y="61"/>
                    <a:pt x="438" y="57"/>
                  </a:cubicBezTo>
                  <a:cubicBezTo>
                    <a:pt x="270" y="53"/>
                    <a:pt x="73" y="45"/>
                    <a:pt x="0" y="36"/>
                  </a:cubicBezTo>
                  <a:lnTo>
                    <a:pt x="0" y="3"/>
                  </a:lnTo>
                  <a:cubicBezTo>
                    <a:pt x="35" y="0"/>
                    <a:pt x="131" y="15"/>
                    <a:pt x="210" y="18"/>
                  </a:cubicBezTo>
                  <a:cubicBezTo>
                    <a:pt x="289" y="21"/>
                    <a:pt x="396" y="22"/>
                    <a:pt x="474" y="21"/>
                  </a:cubicBezTo>
                  <a:cubicBezTo>
                    <a:pt x="552" y="20"/>
                    <a:pt x="608" y="11"/>
                    <a:pt x="678" y="9"/>
                  </a:cubicBezTo>
                  <a:cubicBezTo>
                    <a:pt x="748" y="7"/>
                    <a:pt x="816" y="6"/>
                    <a:pt x="897" y="9"/>
                  </a:cubicBezTo>
                  <a:cubicBezTo>
                    <a:pt x="978" y="12"/>
                    <a:pt x="1067" y="28"/>
                    <a:pt x="1167" y="30"/>
                  </a:cubicBezTo>
                  <a:cubicBezTo>
                    <a:pt x="1267" y="32"/>
                    <a:pt x="1402" y="28"/>
                    <a:pt x="1500" y="24"/>
                  </a:cubicBezTo>
                  <a:cubicBezTo>
                    <a:pt x="1598" y="20"/>
                    <a:pt x="1685" y="4"/>
                    <a:pt x="1758" y="3"/>
                  </a:cubicBezTo>
                  <a:cubicBezTo>
                    <a:pt x="1831" y="2"/>
                    <a:pt x="1892" y="13"/>
                    <a:pt x="1938" y="18"/>
                  </a:cubicBezTo>
                  <a:cubicBezTo>
                    <a:pt x="1984" y="23"/>
                    <a:pt x="2041" y="30"/>
                    <a:pt x="2034" y="33"/>
                  </a:cubicBezTo>
                  <a:cubicBezTo>
                    <a:pt x="2027" y="36"/>
                    <a:pt x="1969" y="37"/>
                    <a:pt x="1893" y="39"/>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sp>
        <p:nvSpPr>
          <p:cNvPr id="63517" name="Rectangle 29"/>
          <p:cNvSpPr>
            <a:spLocks noGrp="1" noChangeArrowheads="1"/>
          </p:cNvSpPr>
          <p:nvPr>
            <p:ph type="ctrTitle" sz="quarter"/>
          </p:nvPr>
        </p:nvSpPr>
        <p:spPr>
          <a:xfrm>
            <a:off x="914400" y="1868488"/>
            <a:ext cx="10363200" cy="1600200"/>
          </a:xfrm>
        </p:spPr>
        <p:txBody>
          <a:bodyPr anchorCtr="1"/>
          <a:lstStyle>
            <a:lvl1pPr>
              <a:defRPr/>
            </a:lvl1pPr>
          </a:lstStyle>
          <a:p>
            <a:pPr lvl="0"/>
            <a:r>
              <a:rPr lang="ar-SA" altLang="en-US" noProof="0" smtClean="0"/>
              <a:t>انقر لتحرير نمط العنوان الرئيسي</a:t>
            </a:r>
          </a:p>
        </p:txBody>
      </p:sp>
      <p:sp>
        <p:nvSpPr>
          <p:cNvPr id="63518" name="Rectangle 30"/>
          <p:cNvSpPr>
            <a:spLocks noGrp="1" noChangeArrowheads="1"/>
          </p:cNvSpPr>
          <p:nvPr>
            <p:ph type="subTitle" sz="quarter" idx="1"/>
          </p:nvPr>
        </p:nvSpPr>
        <p:spPr>
          <a:xfrm>
            <a:off x="1697567" y="3729038"/>
            <a:ext cx="8534400" cy="1371600"/>
          </a:xfrm>
        </p:spPr>
        <p:txBody>
          <a:bodyPr anchorCtr="1"/>
          <a:lstStyle>
            <a:lvl1pPr marL="0" indent="0" algn="ctr">
              <a:buFontTx/>
              <a:buNone/>
              <a:defRPr/>
            </a:lvl1pPr>
          </a:lstStyle>
          <a:p>
            <a:pPr lvl="0"/>
            <a:r>
              <a:rPr lang="ar-SA" altLang="en-US" noProof="0" smtClean="0"/>
              <a:t>انقر لتحرير نمط العنوان الثانوي الرئيسي</a:t>
            </a:r>
          </a:p>
        </p:txBody>
      </p:sp>
      <p:sp>
        <p:nvSpPr>
          <p:cNvPr id="31" name="Rectangle 31"/>
          <p:cNvSpPr>
            <a:spLocks noGrp="1" noChangeArrowheads="1"/>
          </p:cNvSpPr>
          <p:nvPr>
            <p:ph type="dt" sz="quarter" idx="10"/>
          </p:nvPr>
        </p:nvSpPr>
        <p:spPr>
          <a:xfrm>
            <a:off x="914400" y="6348413"/>
            <a:ext cx="2540000" cy="457200"/>
          </a:xfrm>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32" name="Rectangle 32"/>
          <p:cNvSpPr>
            <a:spLocks noGrp="1" noChangeArrowheads="1"/>
          </p:cNvSpPr>
          <p:nvPr>
            <p:ph type="ftr" sz="quarter" idx="11"/>
          </p:nvPr>
        </p:nvSpPr>
        <p:spPr>
          <a:xfrm>
            <a:off x="4165600" y="6348413"/>
            <a:ext cx="3860800" cy="457200"/>
          </a:xfrm>
        </p:spPr>
        <p:txBody>
          <a:bodyPr/>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33" name="Rectangle 33"/>
          <p:cNvSpPr>
            <a:spLocks noGrp="1" noChangeArrowheads="1"/>
          </p:cNvSpPr>
          <p:nvPr>
            <p:ph type="sldNum" sz="quarter" idx="12"/>
          </p:nvPr>
        </p:nvSpPr>
        <p:spPr>
          <a:xfrm>
            <a:off x="8737600" y="6348413"/>
            <a:ext cx="2540000" cy="457200"/>
          </a:xfrm>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B5A7D232-4939-41BF-9E9F-EC7C4C7CC8DE}"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635317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71C85297-A71F-4FD5-846E-C49D0F7E8C76}"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881168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35110257-C595-423C-AA93-657CFC1D1848}"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05199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981200"/>
            <a:ext cx="508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981200"/>
            <a:ext cx="508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6" name="Footer Placeholder 5"/>
          <p:cNvSpPr>
            <a:spLocks noGrp="1"/>
          </p:cNvSpPr>
          <p:nvPr>
            <p:ph type="ftr" sz="quarter" idx="11"/>
          </p:nvPr>
        </p:nvSpPr>
        <p:spPr/>
        <p:txBody>
          <a:bodyPr/>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7" name="Slide Number Placeholder 6"/>
          <p:cNvSpPr>
            <a:spLocks noGrp="1"/>
          </p:cNvSpPr>
          <p:nvPr>
            <p:ph type="sldNum" sz="quarter" idx="12"/>
          </p:nvPr>
        </p:nvSpPr>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4431504A-B1EA-4322-957F-1BC3911410F5}"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8214694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8" name="Footer Placeholder 7"/>
          <p:cNvSpPr>
            <a:spLocks noGrp="1"/>
          </p:cNvSpPr>
          <p:nvPr>
            <p:ph type="ftr" sz="quarter" idx="11"/>
          </p:nvPr>
        </p:nvSpPr>
        <p:spPr/>
        <p:txBody>
          <a:bodyPr/>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9" name="Slide Number Placeholder 8"/>
          <p:cNvSpPr>
            <a:spLocks noGrp="1"/>
          </p:cNvSpPr>
          <p:nvPr>
            <p:ph type="sldNum" sz="quarter" idx="12"/>
          </p:nvPr>
        </p:nvSpPr>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7AD5B0BB-E9AE-4B21-AED3-EEC202ECBB8F}"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6292575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4" name="Footer Placeholder 3"/>
          <p:cNvSpPr>
            <a:spLocks noGrp="1"/>
          </p:cNvSpPr>
          <p:nvPr>
            <p:ph type="ftr" sz="quarter" idx="11"/>
          </p:nvPr>
        </p:nvSpPr>
        <p:spPr/>
        <p:txBody>
          <a:bodyPr/>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5" name="Slide Number Placeholder 4"/>
          <p:cNvSpPr>
            <a:spLocks noGrp="1"/>
          </p:cNvSpPr>
          <p:nvPr>
            <p:ph type="sldNum" sz="quarter" idx="12"/>
          </p:nvPr>
        </p:nvSpPr>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B26020C4-6FB7-4E49-A674-610A0236C680}"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9476620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3" name="Footer Placeholder 2"/>
          <p:cNvSpPr>
            <a:spLocks noGrp="1"/>
          </p:cNvSpPr>
          <p:nvPr>
            <p:ph type="ftr" sz="quarter" idx="11"/>
          </p:nvPr>
        </p:nvSpPr>
        <p:spPr/>
        <p:txBody>
          <a:bodyPr/>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4" name="Slide Number Placeholder 3"/>
          <p:cNvSpPr>
            <a:spLocks noGrp="1"/>
          </p:cNvSpPr>
          <p:nvPr>
            <p:ph type="sldNum" sz="quarter" idx="12"/>
          </p:nvPr>
        </p:nvSpPr>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F1B14BE3-5327-47D7-BE84-AC6E069F9ED9}"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63339474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6" name="Footer Placeholder 5"/>
          <p:cNvSpPr>
            <a:spLocks noGrp="1"/>
          </p:cNvSpPr>
          <p:nvPr>
            <p:ph type="ftr" sz="quarter" idx="11"/>
          </p:nvPr>
        </p:nvSpPr>
        <p:spPr/>
        <p:txBody>
          <a:bodyPr/>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7" name="Slide Number Placeholder 6"/>
          <p:cNvSpPr>
            <a:spLocks noGrp="1"/>
          </p:cNvSpPr>
          <p:nvPr>
            <p:ph type="sldNum" sz="quarter" idx="12"/>
          </p:nvPr>
        </p:nvSpPr>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4AB2AD52-F68C-4612-91F7-386DDE46018F}"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456559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smtClean="0"/>
            </a:lvl1pPr>
          </a:lstStyle>
          <a:p>
            <a:pPr fontAlgn="base">
              <a:spcBef>
                <a:spcPct val="0"/>
              </a:spcBef>
              <a:spcAft>
                <a:spcPct val="0"/>
              </a:spcAft>
              <a:defRPr/>
            </a:pPr>
            <a:fld id="{6F1F1A7F-21EA-4B5C-9822-E51E7304C2C3}"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368261550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6" name="Footer Placeholder 5"/>
          <p:cNvSpPr>
            <a:spLocks noGrp="1"/>
          </p:cNvSpPr>
          <p:nvPr>
            <p:ph type="ftr" sz="quarter" idx="11"/>
          </p:nvPr>
        </p:nvSpPr>
        <p:spPr/>
        <p:txBody>
          <a:bodyPr/>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7" name="Slide Number Placeholder 6"/>
          <p:cNvSpPr>
            <a:spLocks noGrp="1"/>
          </p:cNvSpPr>
          <p:nvPr>
            <p:ph type="sldNum" sz="quarter" idx="12"/>
          </p:nvPr>
        </p:nvSpPr>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4F52B42C-1C3C-49CC-9138-835454A34DDD}"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81654366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813CA598-E863-4993-ADED-872E953907A7}"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9069698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0" y="768350"/>
            <a:ext cx="2590800" cy="53276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768350"/>
            <a:ext cx="7569200" cy="53276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smtClean="0"/>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smtClean="0"/>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E3CECF4C-D5E5-41A3-84B9-73D68D77FA44}"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8778977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9"/>
            <a:ext cx="10515600" cy="2852737"/>
          </a:xfrm>
        </p:spPr>
        <p:txBody>
          <a:bodyPr/>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4"/>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Date Placeholder 3"/>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5" name="Footer Placeholder 4"/>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6" name="Slide Number Placeholder 5"/>
          <p:cNvSpPr>
            <a:spLocks noGrp="1"/>
          </p:cNvSpPr>
          <p:nvPr>
            <p:ph type="sldNum" sz="quarter" idx="12"/>
          </p:nvPr>
        </p:nvSpPr>
        <p:spPr/>
        <p:txBody>
          <a:bodyPr/>
          <a:lstStyle>
            <a:lvl1pPr>
              <a:defRPr smtClean="0"/>
            </a:lvl1pPr>
          </a:lstStyle>
          <a:p>
            <a:pPr fontAlgn="base">
              <a:spcBef>
                <a:spcPct val="0"/>
              </a:spcBef>
              <a:spcAft>
                <a:spcPct val="0"/>
              </a:spcAft>
              <a:defRPr/>
            </a:pPr>
            <a:fld id="{2862F7B8-80CA-49B4-82BF-5182B9B50ECB}"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21388569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914400" y="1981200"/>
            <a:ext cx="508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981200"/>
            <a:ext cx="5080000" cy="4114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6" name="Footer Placeholder 5"/>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7" name="Slide Number Placeholder 6"/>
          <p:cNvSpPr>
            <a:spLocks noGrp="1"/>
          </p:cNvSpPr>
          <p:nvPr>
            <p:ph type="sldNum" sz="quarter" idx="12"/>
          </p:nvPr>
        </p:nvSpPr>
        <p:spPr/>
        <p:txBody>
          <a:bodyPr/>
          <a:lstStyle>
            <a:lvl1pPr>
              <a:defRPr smtClean="0"/>
            </a:lvl1pPr>
          </a:lstStyle>
          <a:p>
            <a:pPr fontAlgn="base">
              <a:spcBef>
                <a:spcPct val="0"/>
              </a:spcBef>
              <a:spcAft>
                <a:spcPct val="0"/>
              </a:spcAft>
              <a:defRPr/>
            </a:pPr>
            <a:fld id="{DFD1028E-7AA9-42C5-B3BB-0678C08F8141}"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1610660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6"/>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8"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40318" y="2505075"/>
            <a:ext cx="5158316"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8" name="Footer Placeholder 7"/>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9" name="Slide Number Placeholder 8"/>
          <p:cNvSpPr>
            <a:spLocks noGrp="1"/>
          </p:cNvSpPr>
          <p:nvPr>
            <p:ph type="sldNum" sz="quarter" idx="12"/>
          </p:nvPr>
        </p:nvSpPr>
        <p:spPr/>
        <p:txBody>
          <a:bodyPr/>
          <a:lstStyle>
            <a:lvl1pPr>
              <a:defRPr smtClean="0"/>
            </a:lvl1pPr>
          </a:lstStyle>
          <a:p>
            <a:pPr fontAlgn="base">
              <a:spcBef>
                <a:spcPct val="0"/>
              </a:spcBef>
              <a:spcAft>
                <a:spcPct val="0"/>
              </a:spcAft>
              <a:defRPr/>
            </a:pPr>
            <a:fld id="{6219034A-8869-4D2C-9775-00DE8AADFBF3}"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3570337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4" name="Footer Placeholder 3"/>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5" name="Slide Number Placeholder 4"/>
          <p:cNvSpPr>
            <a:spLocks noGrp="1"/>
          </p:cNvSpPr>
          <p:nvPr>
            <p:ph type="sldNum" sz="quarter" idx="12"/>
          </p:nvPr>
        </p:nvSpPr>
        <p:spPr/>
        <p:txBody>
          <a:bodyPr/>
          <a:lstStyle>
            <a:lvl1pPr>
              <a:defRPr smtClean="0"/>
            </a:lvl1pPr>
          </a:lstStyle>
          <a:p>
            <a:pPr fontAlgn="base">
              <a:spcBef>
                <a:spcPct val="0"/>
              </a:spcBef>
              <a:spcAft>
                <a:spcPct val="0"/>
              </a:spcAft>
              <a:defRPr/>
            </a:pPr>
            <a:fld id="{2F994F71-A2A4-49C9-894E-02C88C0DB027}"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3987102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3" name="Footer Placeholder 2"/>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4" name="Slide Number Placeholder 3"/>
          <p:cNvSpPr>
            <a:spLocks noGrp="1"/>
          </p:cNvSpPr>
          <p:nvPr>
            <p:ph type="sldNum" sz="quarter" idx="12"/>
          </p:nvPr>
        </p:nvSpPr>
        <p:spPr/>
        <p:txBody>
          <a:bodyPr/>
          <a:lstStyle>
            <a:lvl1pPr>
              <a:defRPr smtClean="0"/>
            </a:lvl1pPr>
          </a:lstStyle>
          <a:p>
            <a:pPr fontAlgn="base">
              <a:spcBef>
                <a:spcPct val="0"/>
              </a:spcBef>
              <a:spcAft>
                <a:spcPct val="0"/>
              </a:spcAft>
              <a:defRPr/>
            </a:pPr>
            <a:fld id="{54BE1CAE-AB96-4388-964E-289CCA6E7B02}"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708789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6"/>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6" name="Footer Placeholder 5"/>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7" name="Slide Number Placeholder 6"/>
          <p:cNvSpPr>
            <a:spLocks noGrp="1"/>
          </p:cNvSpPr>
          <p:nvPr>
            <p:ph type="sldNum" sz="quarter" idx="12"/>
          </p:nvPr>
        </p:nvSpPr>
        <p:spPr/>
        <p:txBody>
          <a:bodyPr/>
          <a:lstStyle>
            <a:lvl1pPr>
              <a:defRPr smtClean="0"/>
            </a:lvl1pPr>
          </a:lstStyle>
          <a:p>
            <a:pPr fontAlgn="base">
              <a:spcBef>
                <a:spcPct val="0"/>
              </a:spcBef>
              <a:spcAft>
                <a:spcPct val="0"/>
              </a:spcAft>
              <a:defRPr/>
            </a:pPr>
            <a:fld id="{DD510E66-236C-431F-9799-8FEE2E81E15A}"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18131101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8" y="457200"/>
            <a:ext cx="3932767" cy="1600200"/>
          </a:xfrm>
        </p:spPr>
        <p:txBody>
          <a:bodyPr/>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6"/>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840318"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6" name="Footer Placeholder 5"/>
          <p:cNvSpPr>
            <a:spLocks noGrp="1"/>
          </p:cNvSpPr>
          <p:nvPr>
            <p:ph type="ftr" sz="quarter" idx="11"/>
          </p:nvPr>
        </p:nvSpPr>
        <p:spPr/>
        <p:txBody>
          <a:bodyPr/>
          <a:lstStyle>
            <a:lvl1pPr>
              <a:defRPr smtClean="0"/>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7" name="Slide Number Placeholder 6"/>
          <p:cNvSpPr>
            <a:spLocks noGrp="1"/>
          </p:cNvSpPr>
          <p:nvPr>
            <p:ph type="sldNum" sz="quarter" idx="12"/>
          </p:nvPr>
        </p:nvSpPr>
        <p:spPr/>
        <p:txBody>
          <a:bodyPr/>
          <a:lstStyle>
            <a:lvl1pPr>
              <a:defRPr smtClean="0"/>
            </a:lvl1pPr>
          </a:lstStyle>
          <a:p>
            <a:pPr fontAlgn="base">
              <a:spcBef>
                <a:spcPct val="0"/>
              </a:spcBef>
              <a:spcAft>
                <a:spcPct val="0"/>
              </a:spcAft>
              <a:defRPr/>
            </a:pPr>
            <a:fld id="{79DA6ECD-CE08-4068-AC4A-BA545168E449}"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endParaRPr>
          </a:p>
        </p:txBody>
      </p:sp>
    </p:spTree>
    <p:extLst>
      <p:ext uri="{BB962C8B-B14F-4D97-AF65-F5344CB8AC3E}">
        <p14:creationId xmlns:p14="http://schemas.microsoft.com/office/powerpoint/2010/main" val="2231067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18"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18" Type="http://schemas.openxmlformats.org/officeDocument/2006/relationships/image" Target="../media/image6.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17" Type="http://schemas.openxmlformats.org/officeDocument/2006/relationships/image" Target="../media/image5.png"/><Relationship Id="rId2" Type="http://schemas.openxmlformats.org/officeDocument/2006/relationships/slideLayout" Target="../slideLayouts/slideLayout13.xml"/><Relationship Id="rId16"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12208933" cy="757238"/>
            <a:chOff x="0" y="0"/>
            <a:chExt cx="5768" cy="477"/>
          </a:xfrm>
        </p:grpSpPr>
        <p:sp>
          <p:nvSpPr>
            <p:cNvPr id="1036" name="Freeform 3"/>
            <p:cNvSpPr>
              <a:spLocks/>
            </p:cNvSpPr>
            <p:nvPr userDrawn="1"/>
          </p:nvSpPr>
          <p:spPr bwMode="auto">
            <a:xfrm>
              <a:off x="5" y="0"/>
              <a:ext cx="5763" cy="477"/>
            </a:xfrm>
            <a:custGeom>
              <a:avLst/>
              <a:gdLst>
                <a:gd name="T0" fmla="*/ 0 w 5763"/>
                <a:gd name="T1" fmla="*/ 450 h 477"/>
                <a:gd name="T2" fmla="*/ 3 w 5763"/>
                <a:gd name="T3" fmla="*/ 0 h 477"/>
                <a:gd name="T4" fmla="*/ 5763 w 5763"/>
                <a:gd name="T5" fmla="*/ 0 h 477"/>
                <a:gd name="T6" fmla="*/ 5763 w 5763"/>
                <a:gd name="T7" fmla="*/ 465 h 477"/>
                <a:gd name="T8" fmla="*/ 4821 w 5763"/>
                <a:gd name="T9" fmla="*/ 477 h 477"/>
                <a:gd name="T10" fmla="*/ 4326 w 5763"/>
                <a:gd name="T11" fmla="*/ 447 h 477"/>
                <a:gd name="T12" fmla="*/ 3783 w 5763"/>
                <a:gd name="T13" fmla="*/ 465 h 477"/>
                <a:gd name="T14" fmla="*/ 3417 w 5763"/>
                <a:gd name="T15" fmla="*/ 456 h 477"/>
                <a:gd name="T16" fmla="*/ 2973 w 5763"/>
                <a:gd name="T17" fmla="*/ 459 h 477"/>
                <a:gd name="T18" fmla="*/ 2451 w 5763"/>
                <a:gd name="T19" fmla="*/ 453 h 477"/>
                <a:gd name="T20" fmla="*/ 2289 w 5763"/>
                <a:gd name="T21" fmla="*/ 441 h 477"/>
                <a:gd name="T22" fmla="*/ 2010 w 5763"/>
                <a:gd name="T23" fmla="*/ 453 h 477"/>
                <a:gd name="T24" fmla="*/ 1827 w 5763"/>
                <a:gd name="T25" fmla="*/ 450 h 477"/>
                <a:gd name="T26" fmla="*/ 1215 w 5763"/>
                <a:gd name="T27" fmla="*/ 465 h 477"/>
                <a:gd name="T28" fmla="*/ 660 w 5763"/>
                <a:gd name="T29" fmla="*/ 456 h 477"/>
                <a:gd name="T30" fmla="*/ 0 w 5763"/>
                <a:gd name="T31" fmla="*/ 450 h 4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763" h="477">
                  <a:moveTo>
                    <a:pt x="0" y="450"/>
                  </a:moveTo>
                  <a:lnTo>
                    <a:pt x="3" y="0"/>
                  </a:lnTo>
                  <a:lnTo>
                    <a:pt x="5763" y="0"/>
                  </a:lnTo>
                  <a:lnTo>
                    <a:pt x="5763" y="465"/>
                  </a:lnTo>
                  <a:lnTo>
                    <a:pt x="4821" y="477"/>
                  </a:lnTo>
                  <a:lnTo>
                    <a:pt x="4326" y="447"/>
                  </a:lnTo>
                  <a:lnTo>
                    <a:pt x="3783" y="465"/>
                  </a:lnTo>
                  <a:lnTo>
                    <a:pt x="3417" y="456"/>
                  </a:lnTo>
                  <a:lnTo>
                    <a:pt x="2973" y="459"/>
                  </a:lnTo>
                  <a:lnTo>
                    <a:pt x="2451" y="453"/>
                  </a:lnTo>
                  <a:lnTo>
                    <a:pt x="2289" y="441"/>
                  </a:lnTo>
                  <a:lnTo>
                    <a:pt x="2010" y="453"/>
                  </a:lnTo>
                  <a:lnTo>
                    <a:pt x="1827" y="450"/>
                  </a:lnTo>
                  <a:lnTo>
                    <a:pt x="1215" y="465"/>
                  </a:lnTo>
                  <a:lnTo>
                    <a:pt x="660" y="456"/>
                  </a:lnTo>
                  <a:lnTo>
                    <a:pt x="0" y="450"/>
                  </a:lnTo>
                  <a:close/>
                </a:path>
              </a:pathLst>
            </a:custGeom>
            <a:solidFill>
              <a:schemeClr val="accent2">
                <a:alpha val="50195"/>
              </a:schemeClr>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37" name="Freeform 4"/>
            <p:cNvSpPr>
              <a:spLocks/>
            </p:cNvSpPr>
            <p:nvPr userDrawn="1"/>
          </p:nvSpPr>
          <p:spPr bwMode="auto">
            <a:xfrm>
              <a:off x="0" y="98"/>
              <a:ext cx="256" cy="253"/>
            </a:xfrm>
            <a:custGeom>
              <a:avLst/>
              <a:gdLst>
                <a:gd name="T0" fmla="*/ 8 w 256"/>
                <a:gd name="T1" fmla="*/ 190 h 253"/>
                <a:gd name="T2" fmla="*/ 71 w 256"/>
                <a:gd name="T3" fmla="*/ 115 h 253"/>
                <a:gd name="T4" fmla="*/ 203 w 256"/>
                <a:gd name="T5" fmla="*/ 16 h 253"/>
                <a:gd name="T6" fmla="*/ 251 w 256"/>
                <a:gd name="T7" fmla="*/ 19 h 253"/>
                <a:gd name="T8" fmla="*/ 236 w 256"/>
                <a:gd name="T9" fmla="*/ 46 h 253"/>
                <a:gd name="T10" fmla="*/ 176 w 256"/>
                <a:gd name="T11" fmla="*/ 82 h 253"/>
                <a:gd name="T12" fmla="*/ 92 w 256"/>
                <a:gd name="T13" fmla="*/ 154 h 253"/>
                <a:gd name="T14" fmla="*/ 23 w 256"/>
                <a:gd name="T15" fmla="*/ 247 h 253"/>
                <a:gd name="T16" fmla="*/ 8 w 256"/>
                <a:gd name="T17" fmla="*/ 190 h 2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56" h="253">
                  <a:moveTo>
                    <a:pt x="8" y="190"/>
                  </a:moveTo>
                  <a:cubicBezTo>
                    <a:pt x="16" y="168"/>
                    <a:pt x="38" y="144"/>
                    <a:pt x="71" y="115"/>
                  </a:cubicBezTo>
                  <a:cubicBezTo>
                    <a:pt x="104" y="86"/>
                    <a:pt x="173" y="32"/>
                    <a:pt x="203" y="16"/>
                  </a:cubicBezTo>
                  <a:cubicBezTo>
                    <a:pt x="233" y="0"/>
                    <a:pt x="246" y="14"/>
                    <a:pt x="251" y="19"/>
                  </a:cubicBezTo>
                  <a:cubicBezTo>
                    <a:pt x="256" y="24"/>
                    <a:pt x="249" y="35"/>
                    <a:pt x="236" y="46"/>
                  </a:cubicBezTo>
                  <a:cubicBezTo>
                    <a:pt x="223" y="57"/>
                    <a:pt x="200" y="64"/>
                    <a:pt x="176" y="82"/>
                  </a:cubicBezTo>
                  <a:cubicBezTo>
                    <a:pt x="152" y="100"/>
                    <a:pt x="118" y="126"/>
                    <a:pt x="92" y="154"/>
                  </a:cubicBezTo>
                  <a:cubicBezTo>
                    <a:pt x="66" y="182"/>
                    <a:pt x="36" y="241"/>
                    <a:pt x="23" y="247"/>
                  </a:cubicBezTo>
                  <a:cubicBezTo>
                    <a:pt x="10" y="253"/>
                    <a:pt x="0" y="212"/>
                    <a:pt x="8" y="190"/>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2469" name="Freeform 5"/>
            <p:cNvSpPr>
              <a:spLocks/>
            </p:cNvSpPr>
            <p:nvPr userDrawn="1"/>
          </p:nvSpPr>
          <p:spPr bwMode="auto">
            <a:xfrm>
              <a:off x="56" y="0"/>
              <a:ext cx="708" cy="459"/>
            </a:xfrm>
            <a:custGeom>
              <a:avLst/>
              <a:gdLst>
                <a:gd name="T0" fmla="*/ 0 w 708"/>
                <a:gd name="T1" fmla="*/ 432 h 459"/>
                <a:gd name="T2" fmla="*/ 0 w 708"/>
                <a:gd name="T3" fmla="*/ 453 h 459"/>
                <a:gd name="T4" fmla="*/ 72 w 708"/>
                <a:gd name="T5" fmla="*/ 324 h 459"/>
                <a:gd name="T6" fmla="*/ 198 w 708"/>
                <a:gd name="T7" fmla="*/ 201 h 459"/>
                <a:gd name="T8" fmla="*/ 366 w 708"/>
                <a:gd name="T9" fmla="*/ 102 h 459"/>
                <a:gd name="T10" fmla="*/ 531 w 708"/>
                <a:gd name="T11" fmla="*/ 36 h 459"/>
                <a:gd name="T12" fmla="*/ 609 w 708"/>
                <a:gd name="T13" fmla="*/ 0 h 459"/>
                <a:gd name="T14" fmla="*/ 708 w 708"/>
                <a:gd name="T15" fmla="*/ 3 h 459"/>
                <a:gd name="T16" fmla="*/ 591 w 708"/>
                <a:gd name="T17" fmla="*/ 66 h 459"/>
                <a:gd name="T18" fmla="*/ 417 w 708"/>
                <a:gd name="T19" fmla="*/ 126 h 459"/>
                <a:gd name="T20" fmla="*/ 237 w 708"/>
                <a:gd name="T21" fmla="*/ 231 h 459"/>
                <a:gd name="T22" fmla="*/ 117 w 708"/>
                <a:gd name="T23" fmla="*/ 345 h 459"/>
                <a:gd name="T24" fmla="*/ 51 w 708"/>
                <a:gd name="T25" fmla="*/ 459 h 459"/>
                <a:gd name="T26" fmla="*/ 0 w 708"/>
                <a:gd name="T27" fmla="*/ 453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8" h="459">
                  <a:moveTo>
                    <a:pt x="0" y="432"/>
                  </a:moveTo>
                  <a:lnTo>
                    <a:pt x="0" y="453"/>
                  </a:lnTo>
                  <a:cubicBezTo>
                    <a:pt x="12" y="435"/>
                    <a:pt x="39" y="366"/>
                    <a:pt x="72" y="324"/>
                  </a:cubicBezTo>
                  <a:cubicBezTo>
                    <a:pt x="105" y="282"/>
                    <a:pt x="149" y="238"/>
                    <a:pt x="198" y="201"/>
                  </a:cubicBezTo>
                  <a:cubicBezTo>
                    <a:pt x="247" y="164"/>
                    <a:pt x="311" y="129"/>
                    <a:pt x="366" y="102"/>
                  </a:cubicBezTo>
                  <a:cubicBezTo>
                    <a:pt x="421" y="75"/>
                    <a:pt x="490" y="53"/>
                    <a:pt x="531" y="36"/>
                  </a:cubicBezTo>
                  <a:cubicBezTo>
                    <a:pt x="572" y="19"/>
                    <a:pt x="580" y="5"/>
                    <a:pt x="609" y="0"/>
                  </a:cubicBezTo>
                  <a:lnTo>
                    <a:pt x="708" y="3"/>
                  </a:lnTo>
                  <a:cubicBezTo>
                    <a:pt x="705" y="14"/>
                    <a:pt x="640" y="45"/>
                    <a:pt x="591" y="66"/>
                  </a:cubicBezTo>
                  <a:cubicBezTo>
                    <a:pt x="542" y="87"/>
                    <a:pt x="476" y="98"/>
                    <a:pt x="417" y="126"/>
                  </a:cubicBezTo>
                  <a:cubicBezTo>
                    <a:pt x="358" y="154"/>
                    <a:pt x="287" y="195"/>
                    <a:pt x="237" y="231"/>
                  </a:cubicBezTo>
                  <a:cubicBezTo>
                    <a:pt x="187" y="267"/>
                    <a:pt x="148" y="307"/>
                    <a:pt x="117" y="345"/>
                  </a:cubicBezTo>
                  <a:cubicBezTo>
                    <a:pt x="86" y="383"/>
                    <a:pt x="70" y="441"/>
                    <a:pt x="51" y="459"/>
                  </a:cubicBezTo>
                  <a:lnTo>
                    <a:pt x="0" y="453"/>
                  </a:lnTo>
                </a:path>
              </a:pathLst>
            </a:custGeom>
            <a:gradFill rotWithShape="0">
              <a:gsLst>
                <a:gs pos="0">
                  <a:schemeClr val="bg2"/>
                </a:gs>
                <a:gs pos="5000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1039" name="Freeform 6"/>
            <p:cNvSpPr>
              <a:spLocks/>
            </p:cNvSpPr>
            <p:nvPr userDrawn="1"/>
          </p:nvSpPr>
          <p:spPr bwMode="auto">
            <a:xfrm>
              <a:off x="131" y="269"/>
              <a:ext cx="251" cy="194"/>
            </a:xfrm>
            <a:custGeom>
              <a:avLst/>
              <a:gdLst>
                <a:gd name="T0" fmla="*/ 21 w 251"/>
                <a:gd name="T1" fmla="*/ 163 h 194"/>
                <a:gd name="T2" fmla="*/ 9 w 251"/>
                <a:gd name="T3" fmla="*/ 184 h 194"/>
                <a:gd name="T4" fmla="*/ 75 w 251"/>
                <a:gd name="T5" fmla="*/ 103 h 194"/>
                <a:gd name="T6" fmla="*/ 165 w 251"/>
                <a:gd name="T7" fmla="*/ 28 h 194"/>
                <a:gd name="T8" fmla="*/ 207 w 251"/>
                <a:gd name="T9" fmla="*/ 7 h 194"/>
                <a:gd name="T10" fmla="*/ 246 w 251"/>
                <a:gd name="T11" fmla="*/ 4 h 194"/>
                <a:gd name="T12" fmla="*/ 237 w 251"/>
                <a:gd name="T13" fmla="*/ 34 h 194"/>
                <a:gd name="T14" fmla="*/ 183 w 251"/>
                <a:gd name="T15" fmla="*/ 61 h 194"/>
                <a:gd name="T16" fmla="*/ 108 w 251"/>
                <a:gd name="T17" fmla="*/ 124 h 194"/>
                <a:gd name="T18" fmla="*/ 54 w 251"/>
                <a:gd name="T19" fmla="*/ 190 h 194"/>
                <a:gd name="T20" fmla="*/ 6 w 251"/>
                <a:gd name="T21" fmla="*/ 184 h 1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51" h="194">
                  <a:moveTo>
                    <a:pt x="21" y="163"/>
                  </a:moveTo>
                  <a:cubicBezTo>
                    <a:pt x="10" y="178"/>
                    <a:pt x="0" y="194"/>
                    <a:pt x="9" y="184"/>
                  </a:cubicBezTo>
                  <a:cubicBezTo>
                    <a:pt x="18" y="174"/>
                    <a:pt x="49" y="129"/>
                    <a:pt x="75" y="103"/>
                  </a:cubicBezTo>
                  <a:cubicBezTo>
                    <a:pt x="101" y="77"/>
                    <a:pt x="143" y="44"/>
                    <a:pt x="165" y="28"/>
                  </a:cubicBezTo>
                  <a:cubicBezTo>
                    <a:pt x="187" y="12"/>
                    <a:pt x="194" y="11"/>
                    <a:pt x="207" y="7"/>
                  </a:cubicBezTo>
                  <a:cubicBezTo>
                    <a:pt x="220" y="3"/>
                    <a:pt x="241" y="0"/>
                    <a:pt x="246" y="4"/>
                  </a:cubicBezTo>
                  <a:cubicBezTo>
                    <a:pt x="251" y="8"/>
                    <a:pt x="247" y="25"/>
                    <a:pt x="237" y="34"/>
                  </a:cubicBezTo>
                  <a:cubicBezTo>
                    <a:pt x="227" y="43"/>
                    <a:pt x="204" y="46"/>
                    <a:pt x="183" y="61"/>
                  </a:cubicBezTo>
                  <a:cubicBezTo>
                    <a:pt x="162" y="76"/>
                    <a:pt x="129" y="103"/>
                    <a:pt x="108" y="124"/>
                  </a:cubicBezTo>
                  <a:cubicBezTo>
                    <a:pt x="87" y="145"/>
                    <a:pt x="71" y="180"/>
                    <a:pt x="54" y="190"/>
                  </a:cubicBezTo>
                  <a:lnTo>
                    <a:pt x="6" y="184"/>
                  </a:lnTo>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0" name="Freeform 7"/>
            <p:cNvSpPr>
              <a:spLocks/>
            </p:cNvSpPr>
            <p:nvPr userDrawn="1"/>
          </p:nvSpPr>
          <p:spPr bwMode="auto">
            <a:xfrm>
              <a:off x="341" y="0"/>
              <a:ext cx="159" cy="72"/>
            </a:xfrm>
            <a:custGeom>
              <a:avLst/>
              <a:gdLst>
                <a:gd name="T0" fmla="*/ 99 w 159"/>
                <a:gd name="T1" fmla="*/ 0 h 72"/>
                <a:gd name="T2" fmla="*/ 15 w 159"/>
                <a:gd name="T3" fmla="*/ 36 h 72"/>
                <a:gd name="T4" fmla="*/ 6 w 159"/>
                <a:gd name="T5" fmla="*/ 60 h 72"/>
                <a:gd name="T6" fmla="*/ 36 w 159"/>
                <a:gd name="T7" fmla="*/ 69 h 72"/>
                <a:gd name="T8" fmla="*/ 87 w 159"/>
                <a:gd name="T9" fmla="*/ 42 h 72"/>
                <a:gd name="T10" fmla="*/ 159 w 159"/>
                <a:gd name="T11" fmla="*/ 0 h 72"/>
                <a:gd name="T12" fmla="*/ 99 w 159"/>
                <a:gd name="T13" fmla="*/ 0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9" h="72">
                  <a:moveTo>
                    <a:pt x="99" y="0"/>
                  </a:moveTo>
                  <a:cubicBezTo>
                    <a:pt x="75" y="6"/>
                    <a:pt x="30" y="26"/>
                    <a:pt x="15" y="36"/>
                  </a:cubicBezTo>
                  <a:cubicBezTo>
                    <a:pt x="0" y="46"/>
                    <a:pt x="3" y="55"/>
                    <a:pt x="6" y="60"/>
                  </a:cubicBezTo>
                  <a:cubicBezTo>
                    <a:pt x="9" y="65"/>
                    <a:pt x="23" y="72"/>
                    <a:pt x="36" y="69"/>
                  </a:cubicBezTo>
                  <a:cubicBezTo>
                    <a:pt x="49" y="66"/>
                    <a:pt x="67" y="53"/>
                    <a:pt x="87" y="42"/>
                  </a:cubicBezTo>
                  <a:cubicBezTo>
                    <a:pt x="107" y="31"/>
                    <a:pt x="158" y="6"/>
                    <a:pt x="159" y="0"/>
                  </a:cubicBezTo>
                  <a:lnTo>
                    <a:pt x="99"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1" name="Freeform 8"/>
            <p:cNvSpPr>
              <a:spLocks/>
            </p:cNvSpPr>
            <p:nvPr userDrawn="1"/>
          </p:nvSpPr>
          <p:spPr bwMode="auto">
            <a:xfrm>
              <a:off x="488" y="0"/>
              <a:ext cx="455" cy="216"/>
            </a:xfrm>
            <a:custGeom>
              <a:avLst/>
              <a:gdLst>
                <a:gd name="T0" fmla="*/ 395 w 455"/>
                <a:gd name="T1" fmla="*/ 0 h 216"/>
                <a:gd name="T2" fmla="*/ 338 w 455"/>
                <a:gd name="T3" fmla="*/ 48 h 216"/>
                <a:gd name="T4" fmla="*/ 242 w 455"/>
                <a:gd name="T5" fmla="*/ 102 h 216"/>
                <a:gd name="T6" fmla="*/ 104 w 455"/>
                <a:gd name="T7" fmla="*/ 147 h 216"/>
                <a:gd name="T8" fmla="*/ 35 w 455"/>
                <a:gd name="T9" fmla="*/ 168 h 216"/>
                <a:gd name="T10" fmla="*/ 8 w 455"/>
                <a:gd name="T11" fmla="*/ 192 h 216"/>
                <a:gd name="T12" fmla="*/ 8 w 455"/>
                <a:gd name="T13" fmla="*/ 213 h 216"/>
                <a:gd name="T14" fmla="*/ 59 w 455"/>
                <a:gd name="T15" fmla="*/ 213 h 216"/>
                <a:gd name="T16" fmla="*/ 86 w 455"/>
                <a:gd name="T17" fmla="*/ 192 h 216"/>
                <a:gd name="T18" fmla="*/ 173 w 455"/>
                <a:gd name="T19" fmla="*/ 159 h 216"/>
                <a:gd name="T20" fmla="*/ 299 w 455"/>
                <a:gd name="T21" fmla="*/ 126 h 216"/>
                <a:gd name="T22" fmla="*/ 392 w 455"/>
                <a:gd name="T23" fmla="*/ 72 h 216"/>
                <a:gd name="T24" fmla="*/ 455 w 455"/>
                <a:gd name="T25" fmla="*/ 0 h 216"/>
                <a:gd name="T26" fmla="*/ 395 w 455"/>
                <a:gd name="T27" fmla="*/ 0 h 2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55" h="216">
                  <a:moveTo>
                    <a:pt x="395" y="0"/>
                  </a:moveTo>
                  <a:cubicBezTo>
                    <a:pt x="376" y="8"/>
                    <a:pt x="364" y="31"/>
                    <a:pt x="338" y="48"/>
                  </a:cubicBezTo>
                  <a:cubicBezTo>
                    <a:pt x="312" y="65"/>
                    <a:pt x="281" y="86"/>
                    <a:pt x="242" y="102"/>
                  </a:cubicBezTo>
                  <a:cubicBezTo>
                    <a:pt x="203" y="118"/>
                    <a:pt x="138" y="136"/>
                    <a:pt x="104" y="147"/>
                  </a:cubicBezTo>
                  <a:cubicBezTo>
                    <a:pt x="70" y="158"/>
                    <a:pt x="51" y="161"/>
                    <a:pt x="35" y="168"/>
                  </a:cubicBezTo>
                  <a:cubicBezTo>
                    <a:pt x="19" y="175"/>
                    <a:pt x="12" y="185"/>
                    <a:pt x="8" y="192"/>
                  </a:cubicBezTo>
                  <a:cubicBezTo>
                    <a:pt x="4" y="199"/>
                    <a:pt x="0" y="210"/>
                    <a:pt x="8" y="213"/>
                  </a:cubicBezTo>
                  <a:cubicBezTo>
                    <a:pt x="16" y="216"/>
                    <a:pt x="46" y="216"/>
                    <a:pt x="59" y="213"/>
                  </a:cubicBezTo>
                  <a:cubicBezTo>
                    <a:pt x="72" y="210"/>
                    <a:pt x="67" y="201"/>
                    <a:pt x="86" y="192"/>
                  </a:cubicBezTo>
                  <a:cubicBezTo>
                    <a:pt x="105" y="183"/>
                    <a:pt x="138" y="170"/>
                    <a:pt x="173" y="159"/>
                  </a:cubicBezTo>
                  <a:cubicBezTo>
                    <a:pt x="208" y="148"/>
                    <a:pt x="263" y="140"/>
                    <a:pt x="299" y="126"/>
                  </a:cubicBezTo>
                  <a:cubicBezTo>
                    <a:pt x="335" y="112"/>
                    <a:pt x="366" y="93"/>
                    <a:pt x="392" y="72"/>
                  </a:cubicBezTo>
                  <a:cubicBezTo>
                    <a:pt x="418" y="51"/>
                    <a:pt x="454" y="12"/>
                    <a:pt x="455" y="0"/>
                  </a:cubicBezTo>
                  <a:lnTo>
                    <a:pt x="395" y="0"/>
                  </a:ln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2" name="Freeform 9"/>
            <p:cNvSpPr>
              <a:spLocks/>
            </p:cNvSpPr>
            <p:nvPr userDrawn="1"/>
          </p:nvSpPr>
          <p:spPr bwMode="auto">
            <a:xfrm>
              <a:off x="1448" y="37"/>
              <a:ext cx="414" cy="108"/>
            </a:xfrm>
            <a:custGeom>
              <a:avLst/>
              <a:gdLst>
                <a:gd name="T0" fmla="*/ 0 w 414"/>
                <a:gd name="T1" fmla="*/ 11 h 108"/>
                <a:gd name="T2" fmla="*/ 24 w 414"/>
                <a:gd name="T3" fmla="*/ 11 h 108"/>
                <a:gd name="T4" fmla="*/ 156 w 414"/>
                <a:gd name="T5" fmla="*/ 2 h 108"/>
                <a:gd name="T6" fmla="*/ 288 w 414"/>
                <a:gd name="T7" fmla="*/ 23 h 108"/>
                <a:gd name="T8" fmla="*/ 384 w 414"/>
                <a:gd name="T9" fmla="*/ 53 h 108"/>
                <a:gd name="T10" fmla="*/ 411 w 414"/>
                <a:gd name="T11" fmla="*/ 74 h 108"/>
                <a:gd name="T12" fmla="*/ 405 w 414"/>
                <a:gd name="T13" fmla="*/ 104 h 108"/>
                <a:gd name="T14" fmla="*/ 363 w 414"/>
                <a:gd name="T15" fmla="*/ 101 h 108"/>
                <a:gd name="T16" fmla="*/ 294 w 414"/>
                <a:gd name="T17" fmla="*/ 77 h 108"/>
                <a:gd name="T18" fmla="*/ 174 w 414"/>
                <a:gd name="T19" fmla="*/ 50 h 108"/>
                <a:gd name="T20" fmla="*/ 72 w 414"/>
                <a:gd name="T21" fmla="*/ 62 h 108"/>
                <a:gd name="T22" fmla="*/ 36 w 414"/>
                <a:gd name="T23" fmla="*/ 59 h 108"/>
                <a:gd name="T24" fmla="*/ 0 w 414"/>
                <a:gd name="T25" fmla="*/ 11 h 1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14" h="108">
                  <a:moveTo>
                    <a:pt x="0" y="11"/>
                  </a:moveTo>
                  <a:lnTo>
                    <a:pt x="24" y="11"/>
                  </a:lnTo>
                  <a:cubicBezTo>
                    <a:pt x="50" y="9"/>
                    <a:pt x="112" y="0"/>
                    <a:pt x="156" y="2"/>
                  </a:cubicBezTo>
                  <a:cubicBezTo>
                    <a:pt x="200" y="4"/>
                    <a:pt x="250" y="15"/>
                    <a:pt x="288" y="23"/>
                  </a:cubicBezTo>
                  <a:cubicBezTo>
                    <a:pt x="326" y="31"/>
                    <a:pt x="363" y="44"/>
                    <a:pt x="384" y="53"/>
                  </a:cubicBezTo>
                  <a:cubicBezTo>
                    <a:pt x="405" y="62"/>
                    <a:pt x="408" y="66"/>
                    <a:pt x="411" y="74"/>
                  </a:cubicBezTo>
                  <a:cubicBezTo>
                    <a:pt x="414" y="82"/>
                    <a:pt x="413" y="100"/>
                    <a:pt x="405" y="104"/>
                  </a:cubicBezTo>
                  <a:cubicBezTo>
                    <a:pt x="397" y="108"/>
                    <a:pt x="381" y="105"/>
                    <a:pt x="363" y="101"/>
                  </a:cubicBezTo>
                  <a:cubicBezTo>
                    <a:pt x="345" y="97"/>
                    <a:pt x="325" y="85"/>
                    <a:pt x="294" y="77"/>
                  </a:cubicBezTo>
                  <a:cubicBezTo>
                    <a:pt x="263" y="69"/>
                    <a:pt x="211" y="53"/>
                    <a:pt x="174" y="50"/>
                  </a:cubicBezTo>
                  <a:cubicBezTo>
                    <a:pt x="137" y="47"/>
                    <a:pt x="95" y="61"/>
                    <a:pt x="72" y="62"/>
                  </a:cubicBezTo>
                  <a:cubicBezTo>
                    <a:pt x="49" y="63"/>
                    <a:pt x="48" y="66"/>
                    <a:pt x="36" y="59"/>
                  </a:cubicBezTo>
                  <a:cubicBezTo>
                    <a:pt x="24" y="52"/>
                    <a:pt x="13" y="36"/>
                    <a:pt x="0" y="11"/>
                  </a:cubicBezTo>
                  <a:close/>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3" name="Freeform 10"/>
            <p:cNvSpPr>
              <a:spLocks/>
            </p:cNvSpPr>
            <p:nvPr userDrawn="1"/>
          </p:nvSpPr>
          <p:spPr bwMode="auto">
            <a:xfrm>
              <a:off x="1790" y="0"/>
              <a:ext cx="520" cy="225"/>
            </a:xfrm>
            <a:custGeom>
              <a:avLst/>
              <a:gdLst>
                <a:gd name="T0" fmla="*/ 42 w 520"/>
                <a:gd name="T1" fmla="*/ 0 h 225"/>
                <a:gd name="T2" fmla="*/ 12 w 520"/>
                <a:gd name="T3" fmla="*/ 24 h 225"/>
                <a:gd name="T4" fmla="*/ 114 w 520"/>
                <a:gd name="T5" fmla="*/ 54 h 225"/>
                <a:gd name="T6" fmla="*/ 240 w 520"/>
                <a:gd name="T7" fmla="*/ 117 h 225"/>
                <a:gd name="T8" fmla="*/ 333 w 520"/>
                <a:gd name="T9" fmla="*/ 153 h 225"/>
                <a:gd name="T10" fmla="*/ 438 w 520"/>
                <a:gd name="T11" fmla="*/ 219 h 225"/>
                <a:gd name="T12" fmla="*/ 426 w 520"/>
                <a:gd name="T13" fmla="*/ 192 h 225"/>
                <a:gd name="T14" fmla="*/ 441 w 520"/>
                <a:gd name="T15" fmla="*/ 180 h 225"/>
                <a:gd name="T16" fmla="*/ 519 w 520"/>
                <a:gd name="T17" fmla="*/ 216 h 225"/>
                <a:gd name="T18" fmla="*/ 450 w 520"/>
                <a:gd name="T19" fmla="*/ 162 h 225"/>
                <a:gd name="T20" fmla="*/ 381 w 520"/>
                <a:gd name="T21" fmla="*/ 135 h 225"/>
                <a:gd name="T22" fmla="*/ 285 w 520"/>
                <a:gd name="T23" fmla="*/ 84 h 225"/>
                <a:gd name="T24" fmla="*/ 186 w 520"/>
                <a:gd name="T25" fmla="*/ 18 h 225"/>
                <a:gd name="T26" fmla="*/ 123 w 520"/>
                <a:gd name="T27" fmla="*/ 0 h 225"/>
                <a:gd name="T28" fmla="*/ 42 w 520"/>
                <a:gd name="T29" fmla="*/ 0 h 2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20" h="225">
                  <a:moveTo>
                    <a:pt x="42" y="0"/>
                  </a:moveTo>
                  <a:cubicBezTo>
                    <a:pt x="24" y="4"/>
                    <a:pt x="0" y="15"/>
                    <a:pt x="12" y="24"/>
                  </a:cubicBezTo>
                  <a:cubicBezTo>
                    <a:pt x="24" y="33"/>
                    <a:pt x="76" y="39"/>
                    <a:pt x="114" y="54"/>
                  </a:cubicBezTo>
                  <a:cubicBezTo>
                    <a:pt x="152" y="69"/>
                    <a:pt x="203" y="100"/>
                    <a:pt x="240" y="117"/>
                  </a:cubicBezTo>
                  <a:cubicBezTo>
                    <a:pt x="277" y="134"/>
                    <a:pt x="300" y="136"/>
                    <a:pt x="333" y="153"/>
                  </a:cubicBezTo>
                  <a:cubicBezTo>
                    <a:pt x="366" y="170"/>
                    <a:pt x="423" y="213"/>
                    <a:pt x="438" y="219"/>
                  </a:cubicBezTo>
                  <a:cubicBezTo>
                    <a:pt x="453" y="225"/>
                    <a:pt x="426" y="198"/>
                    <a:pt x="426" y="192"/>
                  </a:cubicBezTo>
                  <a:cubicBezTo>
                    <a:pt x="426" y="186"/>
                    <a:pt x="426" y="176"/>
                    <a:pt x="441" y="180"/>
                  </a:cubicBezTo>
                  <a:cubicBezTo>
                    <a:pt x="456" y="184"/>
                    <a:pt x="518" y="219"/>
                    <a:pt x="519" y="216"/>
                  </a:cubicBezTo>
                  <a:cubicBezTo>
                    <a:pt x="520" y="213"/>
                    <a:pt x="473" y="176"/>
                    <a:pt x="450" y="162"/>
                  </a:cubicBezTo>
                  <a:cubicBezTo>
                    <a:pt x="427" y="148"/>
                    <a:pt x="408" y="148"/>
                    <a:pt x="381" y="135"/>
                  </a:cubicBezTo>
                  <a:cubicBezTo>
                    <a:pt x="354" y="122"/>
                    <a:pt x="318" y="104"/>
                    <a:pt x="285" y="84"/>
                  </a:cubicBezTo>
                  <a:cubicBezTo>
                    <a:pt x="252" y="64"/>
                    <a:pt x="213" y="32"/>
                    <a:pt x="186" y="18"/>
                  </a:cubicBezTo>
                  <a:cubicBezTo>
                    <a:pt x="159" y="4"/>
                    <a:pt x="147" y="2"/>
                    <a:pt x="123" y="0"/>
                  </a:cubicBezTo>
                  <a:lnTo>
                    <a:pt x="42"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4" name="Freeform 11"/>
            <p:cNvSpPr>
              <a:spLocks/>
            </p:cNvSpPr>
            <p:nvPr userDrawn="1"/>
          </p:nvSpPr>
          <p:spPr bwMode="auto">
            <a:xfrm>
              <a:off x="1943" y="154"/>
              <a:ext cx="431" cy="233"/>
            </a:xfrm>
            <a:custGeom>
              <a:avLst/>
              <a:gdLst>
                <a:gd name="T0" fmla="*/ 6 w 431"/>
                <a:gd name="T1" fmla="*/ 38 h 233"/>
                <a:gd name="T2" fmla="*/ 9 w 431"/>
                <a:gd name="T3" fmla="*/ 20 h 233"/>
                <a:gd name="T4" fmla="*/ 42 w 431"/>
                <a:gd name="T5" fmla="*/ 2 h 233"/>
                <a:gd name="T6" fmla="*/ 90 w 431"/>
                <a:gd name="T7" fmla="*/ 35 h 233"/>
                <a:gd name="T8" fmla="*/ 189 w 431"/>
                <a:gd name="T9" fmla="*/ 89 h 233"/>
                <a:gd name="T10" fmla="*/ 288 w 431"/>
                <a:gd name="T11" fmla="*/ 140 h 233"/>
                <a:gd name="T12" fmla="*/ 375 w 431"/>
                <a:gd name="T13" fmla="*/ 176 h 233"/>
                <a:gd name="T14" fmla="*/ 396 w 431"/>
                <a:gd name="T15" fmla="*/ 176 h 233"/>
                <a:gd name="T16" fmla="*/ 429 w 431"/>
                <a:gd name="T17" fmla="*/ 212 h 233"/>
                <a:gd name="T18" fmla="*/ 408 w 431"/>
                <a:gd name="T19" fmla="*/ 233 h 233"/>
                <a:gd name="T20" fmla="*/ 333 w 431"/>
                <a:gd name="T21" fmla="*/ 212 h 233"/>
                <a:gd name="T22" fmla="*/ 186 w 431"/>
                <a:gd name="T23" fmla="*/ 143 h 233"/>
                <a:gd name="T24" fmla="*/ 48 w 431"/>
                <a:gd name="T25" fmla="*/ 68 h 233"/>
                <a:gd name="T26" fmla="*/ 6 w 431"/>
                <a:gd name="T27" fmla="*/ 38 h 23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31" h="233">
                  <a:moveTo>
                    <a:pt x="6" y="38"/>
                  </a:moveTo>
                  <a:cubicBezTo>
                    <a:pt x="0" y="26"/>
                    <a:pt x="3" y="26"/>
                    <a:pt x="9" y="20"/>
                  </a:cubicBezTo>
                  <a:cubicBezTo>
                    <a:pt x="15" y="14"/>
                    <a:pt x="29" y="0"/>
                    <a:pt x="42" y="2"/>
                  </a:cubicBezTo>
                  <a:cubicBezTo>
                    <a:pt x="55" y="4"/>
                    <a:pt x="66" y="21"/>
                    <a:pt x="90" y="35"/>
                  </a:cubicBezTo>
                  <a:cubicBezTo>
                    <a:pt x="114" y="49"/>
                    <a:pt x="156" y="72"/>
                    <a:pt x="189" y="89"/>
                  </a:cubicBezTo>
                  <a:cubicBezTo>
                    <a:pt x="222" y="106"/>
                    <a:pt x="257" y="126"/>
                    <a:pt x="288" y="140"/>
                  </a:cubicBezTo>
                  <a:cubicBezTo>
                    <a:pt x="319" y="154"/>
                    <a:pt x="357" y="170"/>
                    <a:pt x="375" y="176"/>
                  </a:cubicBezTo>
                  <a:cubicBezTo>
                    <a:pt x="393" y="182"/>
                    <a:pt x="387" y="170"/>
                    <a:pt x="396" y="176"/>
                  </a:cubicBezTo>
                  <a:cubicBezTo>
                    <a:pt x="405" y="182"/>
                    <a:pt x="427" y="203"/>
                    <a:pt x="429" y="212"/>
                  </a:cubicBezTo>
                  <a:cubicBezTo>
                    <a:pt x="431" y="221"/>
                    <a:pt x="424" y="233"/>
                    <a:pt x="408" y="233"/>
                  </a:cubicBezTo>
                  <a:cubicBezTo>
                    <a:pt x="392" y="233"/>
                    <a:pt x="370" y="227"/>
                    <a:pt x="333" y="212"/>
                  </a:cubicBezTo>
                  <a:cubicBezTo>
                    <a:pt x="296" y="197"/>
                    <a:pt x="234" y="167"/>
                    <a:pt x="186" y="143"/>
                  </a:cubicBezTo>
                  <a:cubicBezTo>
                    <a:pt x="138" y="119"/>
                    <a:pt x="78" y="86"/>
                    <a:pt x="48" y="68"/>
                  </a:cubicBezTo>
                  <a:cubicBezTo>
                    <a:pt x="18" y="50"/>
                    <a:pt x="12" y="50"/>
                    <a:pt x="6" y="38"/>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5" name="Freeform 12"/>
            <p:cNvSpPr>
              <a:spLocks/>
            </p:cNvSpPr>
            <p:nvPr userDrawn="1"/>
          </p:nvSpPr>
          <p:spPr bwMode="auto">
            <a:xfrm>
              <a:off x="2262" y="87"/>
              <a:ext cx="396" cy="227"/>
            </a:xfrm>
            <a:custGeom>
              <a:avLst/>
              <a:gdLst>
                <a:gd name="T0" fmla="*/ 2 w 396"/>
                <a:gd name="T1" fmla="*/ 9 h 227"/>
                <a:gd name="T2" fmla="*/ 53 w 396"/>
                <a:gd name="T3" fmla="*/ 66 h 227"/>
                <a:gd name="T4" fmla="*/ 176 w 396"/>
                <a:gd name="T5" fmla="*/ 132 h 227"/>
                <a:gd name="T6" fmla="*/ 293 w 396"/>
                <a:gd name="T7" fmla="*/ 189 h 227"/>
                <a:gd name="T8" fmla="*/ 341 w 396"/>
                <a:gd name="T9" fmla="*/ 222 h 227"/>
                <a:gd name="T10" fmla="*/ 377 w 396"/>
                <a:gd name="T11" fmla="*/ 219 h 227"/>
                <a:gd name="T12" fmla="*/ 377 w 396"/>
                <a:gd name="T13" fmla="*/ 180 h 227"/>
                <a:gd name="T14" fmla="*/ 260 w 396"/>
                <a:gd name="T15" fmla="*/ 126 h 227"/>
                <a:gd name="T16" fmla="*/ 113 w 396"/>
                <a:gd name="T17" fmla="*/ 51 h 227"/>
                <a:gd name="T18" fmla="*/ 41 w 396"/>
                <a:gd name="T19" fmla="*/ 9 h 227"/>
                <a:gd name="T20" fmla="*/ 2 w 396"/>
                <a:gd name="T21" fmla="*/ 9 h 2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6" h="227">
                  <a:moveTo>
                    <a:pt x="2" y="9"/>
                  </a:moveTo>
                  <a:cubicBezTo>
                    <a:pt x="4" y="18"/>
                    <a:pt x="24" y="45"/>
                    <a:pt x="53" y="66"/>
                  </a:cubicBezTo>
                  <a:cubicBezTo>
                    <a:pt x="82" y="87"/>
                    <a:pt x="136" y="111"/>
                    <a:pt x="176" y="132"/>
                  </a:cubicBezTo>
                  <a:cubicBezTo>
                    <a:pt x="216" y="153"/>
                    <a:pt x="266" y="174"/>
                    <a:pt x="293" y="189"/>
                  </a:cubicBezTo>
                  <a:cubicBezTo>
                    <a:pt x="320" y="204"/>
                    <a:pt x="327" y="217"/>
                    <a:pt x="341" y="222"/>
                  </a:cubicBezTo>
                  <a:cubicBezTo>
                    <a:pt x="355" y="227"/>
                    <a:pt x="371" y="226"/>
                    <a:pt x="377" y="219"/>
                  </a:cubicBezTo>
                  <a:cubicBezTo>
                    <a:pt x="383" y="212"/>
                    <a:pt x="396" y="195"/>
                    <a:pt x="377" y="180"/>
                  </a:cubicBezTo>
                  <a:cubicBezTo>
                    <a:pt x="358" y="165"/>
                    <a:pt x="304" y="147"/>
                    <a:pt x="260" y="126"/>
                  </a:cubicBezTo>
                  <a:cubicBezTo>
                    <a:pt x="216" y="105"/>
                    <a:pt x="149" y="70"/>
                    <a:pt x="113" y="51"/>
                  </a:cubicBezTo>
                  <a:cubicBezTo>
                    <a:pt x="77" y="32"/>
                    <a:pt x="60" y="17"/>
                    <a:pt x="41" y="9"/>
                  </a:cubicBezTo>
                  <a:cubicBezTo>
                    <a:pt x="22" y="1"/>
                    <a:pt x="0" y="0"/>
                    <a:pt x="2" y="9"/>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6" name="Freeform 13"/>
            <p:cNvSpPr>
              <a:spLocks/>
            </p:cNvSpPr>
            <p:nvPr userDrawn="1"/>
          </p:nvSpPr>
          <p:spPr bwMode="auto">
            <a:xfrm>
              <a:off x="2264" y="240"/>
              <a:ext cx="516" cy="223"/>
            </a:xfrm>
            <a:custGeom>
              <a:avLst/>
              <a:gdLst>
                <a:gd name="T0" fmla="*/ 3 w 516"/>
                <a:gd name="T1" fmla="*/ 10 h 223"/>
                <a:gd name="T2" fmla="*/ 105 w 516"/>
                <a:gd name="T3" fmla="*/ 97 h 223"/>
                <a:gd name="T4" fmla="*/ 243 w 516"/>
                <a:gd name="T5" fmla="*/ 178 h 223"/>
                <a:gd name="T6" fmla="*/ 357 w 516"/>
                <a:gd name="T7" fmla="*/ 217 h 223"/>
                <a:gd name="T8" fmla="*/ 498 w 516"/>
                <a:gd name="T9" fmla="*/ 214 h 223"/>
                <a:gd name="T10" fmla="*/ 468 w 516"/>
                <a:gd name="T11" fmla="*/ 187 h 223"/>
                <a:gd name="T12" fmla="*/ 309 w 516"/>
                <a:gd name="T13" fmla="*/ 136 h 223"/>
                <a:gd name="T14" fmla="*/ 123 w 516"/>
                <a:gd name="T15" fmla="*/ 34 h 223"/>
                <a:gd name="T16" fmla="*/ 3 w 516"/>
                <a:gd name="T17" fmla="*/ 10 h 22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16" h="223">
                  <a:moveTo>
                    <a:pt x="3" y="10"/>
                  </a:moveTo>
                  <a:cubicBezTo>
                    <a:pt x="0" y="20"/>
                    <a:pt x="65" y="69"/>
                    <a:pt x="105" y="97"/>
                  </a:cubicBezTo>
                  <a:cubicBezTo>
                    <a:pt x="145" y="125"/>
                    <a:pt x="201" y="158"/>
                    <a:pt x="243" y="178"/>
                  </a:cubicBezTo>
                  <a:cubicBezTo>
                    <a:pt x="285" y="198"/>
                    <a:pt x="315" y="211"/>
                    <a:pt x="357" y="217"/>
                  </a:cubicBezTo>
                  <a:cubicBezTo>
                    <a:pt x="399" y="223"/>
                    <a:pt x="480" y="219"/>
                    <a:pt x="498" y="214"/>
                  </a:cubicBezTo>
                  <a:cubicBezTo>
                    <a:pt x="516" y="209"/>
                    <a:pt x="499" y="200"/>
                    <a:pt x="468" y="187"/>
                  </a:cubicBezTo>
                  <a:cubicBezTo>
                    <a:pt x="437" y="174"/>
                    <a:pt x="366" y="161"/>
                    <a:pt x="309" y="136"/>
                  </a:cubicBezTo>
                  <a:cubicBezTo>
                    <a:pt x="252" y="111"/>
                    <a:pt x="172" y="54"/>
                    <a:pt x="123" y="34"/>
                  </a:cubicBezTo>
                  <a:cubicBezTo>
                    <a:pt x="74" y="14"/>
                    <a:pt x="6" y="0"/>
                    <a:pt x="3" y="10"/>
                  </a:cubicBezTo>
                  <a:close/>
                </a:path>
              </a:pathLst>
            </a:custGeom>
            <a:gradFill rotWithShape="0">
              <a:gsLst>
                <a:gs pos="0">
                  <a:schemeClr val="bg2"/>
                </a:gs>
                <a:gs pos="100000">
                  <a:schemeClr val="accent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7" name="Freeform 14"/>
            <p:cNvSpPr>
              <a:spLocks/>
            </p:cNvSpPr>
            <p:nvPr userDrawn="1"/>
          </p:nvSpPr>
          <p:spPr bwMode="auto">
            <a:xfrm>
              <a:off x="2723" y="324"/>
              <a:ext cx="414" cy="100"/>
            </a:xfrm>
            <a:custGeom>
              <a:avLst/>
              <a:gdLst>
                <a:gd name="T0" fmla="*/ 69 w 414"/>
                <a:gd name="T1" fmla="*/ 60 h 100"/>
                <a:gd name="T2" fmla="*/ 12 w 414"/>
                <a:gd name="T3" fmla="*/ 42 h 100"/>
                <a:gd name="T4" fmla="*/ 3 w 414"/>
                <a:gd name="T5" fmla="*/ 15 h 100"/>
                <a:gd name="T6" fmla="*/ 30 w 414"/>
                <a:gd name="T7" fmla="*/ 0 h 100"/>
                <a:gd name="T8" fmla="*/ 117 w 414"/>
                <a:gd name="T9" fmla="*/ 18 h 100"/>
                <a:gd name="T10" fmla="*/ 243 w 414"/>
                <a:gd name="T11" fmla="*/ 48 h 100"/>
                <a:gd name="T12" fmla="*/ 387 w 414"/>
                <a:gd name="T13" fmla="*/ 48 h 100"/>
                <a:gd name="T14" fmla="*/ 408 w 414"/>
                <a:gd name="T15" fmla="*/ 54 h 100"/>
                <a:gd name="T16" fmla="*/ 381 w 414"/>
                <a:gd name="T17" fmla="*/ 87 h 100"/>
                <a:gd name="T18" fmla="*/ 318 w 414"/>
                <a:gd name="T19" fmla="*/ 99 h 100"/>
                <a:gd name="T20" fmla="*/ 195 w 414"/>
                <a:gd name="T21" fmla="*/ 93 h 100"/>
                <a:gd name="T22" fmla="*/ 69 w 414"/>
                <a:gd name="T23" fmla="*/ 60 h 1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14" h="100">
                  <a:moveTo>
                    <a:pt x="69" y="60"/>
                  </a:moveTo>
                  <a:cubicBezTo>
                    <a:pt x="39" y="52"/>
                    <a:pt x="23" y="49"/>
                    <a:pt x="12" y="42"/>
                  </a:cubicBezTo>
                  <a:cubicBezTo>
                    <a:pt x="1" y="35"/>
                    <a:pt x="0" y="22"/>
                    <a:pt x="3" y="15"/>
                  </a:cubicBezTo>
                  <a:cubicBezTo>
                    <a:pt x="6" y="8"/>
                    <a:pt x="11" y="0"/>
                    <a:pt x="30" y="0"/>
                  </a:cubicBezTo>
                  <a:cubicBezTo>
                    <a:pt x="49" y="0"/>
                    <a:pt x="82" y="10"/>
                    <a:pt x="117" y="18"/>
                  </a:cubicBezTo>
                  <a:cubicBezTo>
                    <a:pt x="152" y="26"/>
                    <a:pt x="198" y="43"/>
                    <a:pt x="243" y="48"/>
                  </a:cubicBezTo>
                  <a:cubicBezTo>
                    <a:pt x="288" y="53"/>
                    <a:pt x="360" y="47"/>
                    <a:pt x="387" y="48"/>
                  </a:cubicBezTo>
                  <a:cubicBezTo>
                    <a:pt x="414" y="49"/>
                    <a:pt x="409" y="48"/>
                    <a:pt x="408" y="54"/>
                  </a:cubicBezTo>
                  <a:cubicBezTo>
                    <a:pt x="407" y="60"/>
                    <a:pt x="396" y="80"/>
                    <a:pt x="381" y="87"/>
                  </a:cubicBezTo>
                  <a:cubicBezTo>
                    <a:pt x="366" y="94"/>
                    <a:pt x="349" y="98"/>
                    <a:pt x="318" y="99"/>
                  </a:cubicBezTo>
                  <a:cubicBezTo>
                    <a:pt x="287" y="100"/>
                    <a:pt x="237" y="99"/>
                    <a:pt x="195" y="93"/>
                  </a:cubicBezTo>
                  <a:cubicBezTo>
                    <a:pt x="153" y="87"/>
                    <a:pt x="99" y="68"/>
                    <a:pt x="69" y="6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8" name="Freeform 15"/>
            <p:cNvSpPr>
              <a:spLocks/>
            </p:cNvSpPr>
            <p:nvPr userDrawn="1"/>
          </p:nvSpPr>
          <p:spPr bwMode="auto">
            <a:xfrm>
              <a:off x="3165" y="375"/>
              <a:ext cx="150" cy="72"/>
            </a:xfrm>
            <a:custGeom>
              <a:avLst/>
              <a:gdLst>
                <a:gd name="T0" fmla="*/ 3 w 150"/>
                <a:gd name="T1" fmla="*/ 67 h 72"/>
                <a:gd name="T2" fmla="*/ 84 w 150"/>
                <a:gd name="T3" fmla="*/ 19 h 72"/>
                <a:gd name="T4" fmla="*/ 123 w 150"/>
                <a:gd name="T5" fmla="*/ 1 h 72"/>
                <a:gd name="T6" fmla="*/ 150 w 150"/>
                <a:gd name="T7" fmla="*/ 22 h 72"/>
                <a:gd name="T8" fmla="*/ 123 w 150"/>
                <a:gd name="T9" fmla="*/ 55 h 72"/>
                <a:gd name="T10" fmla="*/ 90 w 150"/>
                <a:gd name="T11" fmla="*/ 70 h 72"/>
                <a:gd name="T12" fmla="*/ 0 w 150"/>
                <a:gd name="T13" fmla="*/ 67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0" h="72">
                  <a:moveTo>
                    <a:pt x="3" y="67"/>
                  </a:moveTo>
                  <a:cubicBezTo>
                    <a:pt x="16" y="59"/>
                    <a:pt x="64" y="30"/>
                    <a:pt x="84" y="19"/>
                  </a:cubicBezTo>
                  <a:cubicBezTo>
                    <a:pt x="104" y="8"/>
                    <a:pt x="112" y="0"/>
                    <a:pt x="123" y="1"/>
                  </a:cubicBezTo>
                  <a:cubicBezTo>
                    <a:pt x="134" y="2"/>
                    <a:pt x="150" y="13"/>
                    <a:pt x="150" y="22"/>
                  </a:cubicBezTo>
                  <a:cubicBezTo>
                    <a:pt x="150" y="31"/>
                    <a:pt x="133" y="47"/>
                    <a:pt x="123" y="55"/>
                  </a:cubicBezTo>
                  <a:cubicBezTo>
                    <a:pt x="113" y="63"/>
                    <a:pt x="110" y="68"/>
                    <a:pt x="90" y="70"/>
                  </a:cubicBezTo>
                  <a:cubicBezTo>
                    <a:pt x="70" y="72"/>
                    <a:pt x="35" y="69"/>
                    <a:pt x="0" y="67"/>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9" name="Freeform 16"/>
            <p:cNvSpPr>
              <a:spLocks/>
            </p:cNvSpPr>
            <p:nvPr userDrawn="1"/>
          </p:nvSpPr>
          <p:spPr bwMode="auto">
            <a:xfrm>
              <a:off x="3463" y="267"/>
              <a:ext cx="148" cy="91"/>
            </a:xfrm>
            <a:custGeom>
              <a:avLst/>
              <a:gdLst>
                <a:gd name="T0" fmla="*/ 1 w 148"/>
                <a:gd name="T1" fmla="*/ 69 h 91"/>
                <a:gd name="T2" fmla="*/ 25 w 148"/>
                <a:gd name="T3" fmla="*/ 51 h 91"/>
                <a:gd name="T4" fmla="*/ 100 w 148"/>
                <a:gd name="T5" fmla="*/ 9 h 91"/>
                <a:gd name="T6" fmla="*/ 133 w 148"/>
                <a:gd name="T7" fmla="*/ 3 h 91"/>
                <a:gd name="T8" fmla="*/ 136 w 148"/>
                <a:gd name="T9" fmla="*/ 27 h 91"/>
                <a:gd name="T10" fmla="*/ 61 w 148"/>
                <a:gd name="T11" fmla="*/ 75 h 91"/>
                <a:gd name="T12" fmla="*/ 19 w 148"/>
                <a:gd name="T13" fmla="*/ 90 h 91"/>
                <a:gd name="T14" fmla="*/ 1 w 148"/>
                <a:gd name="T15" fmla="*/ 69 h 9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8" h="91">
                  <a:moveTo>
                    <a:pt x="1" y="69"/>
                  </a:moveTo>
                  <a:cubicBezTo>
                    <a:pt x="2" y="63"/>
                    <a:pt x="9" y="61"/>
                    <a:pt x="25" y="51"/>
                  </a:cubicBezTo>
                  <a:cubicBezTo>
                    <a:pt x="41" y="41"/>
                    <a:pt x="82" y="17"/>
                    <a:pt x="100" y="9"/>
                  </a:cubicBezTo>
                  <a:cubicBezTo>
                    <a:pt x="118" y="1"/>
                    <a:pt x="127" y="0"/>
                    <a:pt x="133" y="3"/>
                  </a:cubicBezTo>
                  <a:cubicBezTo>
                    <a:pt x="139" y="6"/>
                    <a:pt x="148" y="15"/>
                    <a:pt x="136" y="27"/>
                  </a:cubicBezTo>
                  <a:cubicBezTo>
                    <a:pt x="124" y="39"/>
                    <a:pt x="80" y="65"/>
                    <a:pt x="61" y="75"/>
                  </a:cubicBezTo>
                  <a:cubicBezTo>
                    <a:pt x="42" y="85"/>
                    <a:pt x="29" y="91"/>
                    <a:pt x="19" y="90"/>
                  </a:cubicBezTo>
                  <a:cubicBezTo>
                    <a:pt x="9" y="89"/>
                    <a:pt x="0" y="75"/>
                    <a:pt x="1" y="69"/>
                  </a:cubicBez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50" name="Freeform 17"/>
            <p:cNvSpPr>
              <a:spLocks/>
            </p:cNvSpPr>
            <p:nvPr userDrawn="1"/>
          </p:nvSpPr>
          <p:spPr bwMode="auto">
            <a:xfrm>
              <a:off x="3580" y="58"/>
              <a:ext cx="938" cy="158"/>
            </a:xfrm>
            <a:custGeom>
              <a:avLst/>
              <a:gdLst>
                <a:gd name="T0" fmla="*/ 172 w 938"/>
                <a:gd name="T1" fmla="*/ 86 h 158"/>
                <a:gd name="T2" fmla="*/ 61 w 938"/>
                <a:gd name="T3" fmla="*/ 137 h 158"/>
                <a:gd name="T4" fmla="*/ 16 w 938"/>
                <a:gd name="T5" fmla="*/ 155 h 158"/>
                <a:gd name="T6" fmla="*/ 7 w 938"/>
                <a:gd name="T7" fmla="*/ 122 h 158"/>
                <a:gd name="T8" fmla="*/ 58 w 938"/>
                <a:gd name="T9" fmla="*/ 80 h 158"/>
                <a:gd name="T10" fmla="*/ 172 w 938"/>
                <a:gd name="T11" fmla="*/ 38 h 158"/>
                <a:gd name="T12" fmla="*/ 304 w 938"/>
                <a:gd name="T13" fmla="*/ 11 h 158"/>
                <a:gd name="T14" fmla="*/ 463 w 938"/>
                <a:gd name="T15" fmla="*/ 2 h 158"/>
                <a:gd name="T16" fmla="*/ 631 w 938"/>
                <a:gd name="T17" fmla="*/ 23 h 158"/>
                <a:gd name="T18" fmla="*/ 796 w 938"/>
                <a:gd name="T19" fmla="*/ 53 h 158"/>
                <a:gd name="T20" fmla="*/ 841 w 938"/>
                <a:gd name="T21" fmla="*/ 47 h 158"/>
                <a:gd name="T22" fmla="*/ 907 w 938"/>
                <a:gd name="T23" fmla="*/ 71 h 158"/>
                <a:gd name="T24" fmla="*/ 919 w 938"/>
                <a:gd name="T25" fmla="*/ 101 h 158"/>
                <a:gd name="T26" fmla="*/ 793 w 938"/>
                <a:gd name="T27" fmla="*/ 98 h 158"/>
                <a:gd name="T28" fmla="*/ 634 w 938"/>
                <a:gd name="T29" fmla="*/ 62 h 158"/>
                <a:gd name="T30" fmla="*/ 439 w 938"/>
                <a:gd name="T31" fmla="*/ 38 h 158"/>
                <a:gd name="T32" fmla="*/ 238 w 938"/>
                <a:gd name="T33" fmla="*/ 59 h 158"/>
                <a:gd name="T34" fmla="*/ 172 w 938"/>
                <a:gd name="T35" fmla="*/ 86 h 1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938" h="158">
                  <a:moveTo>
                    <a:pt x="172" y="86"/>
                  </a:moveTo>
                  <a:cubicBezTo>
                    <a:pt x="142" y="99"/>
                    <a:pt x="87" y="126"/>
                    <a:pt x="61" y="137"/>
                  </a:cubicBezTo>
                  <a:cubicBezTo>
                    <a:pt x="35" y="148"/>
                    <a:pt x="25" y="158"/>
                    <a:pt x="16" y="155"/>
                  </a:cubicBezTo>
                  <a:cubicBezTo>
                    <a:pt x="7" y="152"/>
                    <a:pt x="0" y="134"/>
                    <a:pt x="7" y="122"/>
                  </a:cubicBezTo>
                  <a:cubicBezTo>
                    <a:pt x="14" y="110"/>
                    <a:pt x="31" y="94"/>
                    <a:pt x="58" y="80"/>
                  </a:cubicBezTo>
                  <a:cubicBezTo>
                    <a:pt x="85" y="66"/>
                    <a:pt x="131" y="49"/>
                    <a:pt x="172" y="38"/>
                  </a:cubicBezTo>
                  <a:cubicBezTo>
                    <a:pt x="213" y="27"/>
                    <a:pt x="256" y="17"/>
                    <a:pt x="304" y="11"/>
                  </a:cubicBezTo>
                  <a:cubicBezTo>
                    <a:pt x="352" y="5"/>
                    <a:pt x="409" y="0"/>
                    <a:pt x="463" y="2"/>
                  </a:cubicBezTo>
                  <a:cubicBezTo>
                    <a:pt x="517" y="4"/>
                    <a:pt x="576" y="15"/>
                    <a:pt x="631" y="23"/>
                  </a:cubicBezTo>
                  <a:cubicBezTo>
                    <a:pt x="686" y="31"/>
                    <a:pt x="761" y="49"/>
                    <a:pt x="796" y="53"/>
                  </a:cubicBezTo>
                  <a:cubicBezTo>
                    <a:pt x="831" y="57"/>
                    <a:pt x="823" y="44"/>
                    <a:pt x="841" y="47"/>
                  </a:cubicBezTo>
                  <a:cubicBezTo>
                    <a:pt x="859" y="50"/>
                    <a:pt x="894" y="62"/>
                    <a:pt x="907" y="71"/>
                  </a:cubicBezTo>
                  <a:cubicBezTo>
                    <a:pt x="920" y="80"/>
                    <a:pt x="938" y="97"/>
                    <a:pt x="919" y="101"/>
                  </a:cubicBezTo>
                  <a:cubicBezTo>
                    <a:pt x="900" y="105"/>
                    <a:pt x="840" y="104"/>
                    <a:pt x="793" y="98"/>
                  </a:cubicBezTo>
                  <a:cubicBezTo>
                    <a:pt x="746" y="92"/>
                    <a:pt x="693" y="72"/>
                    <a:pt x="634" y="62"/>
                  </a:cubicBezTo>
                  <a:cubicBezTo>
                    <a:pt x="575" y="52"/>
                    <a:pt x="505" y="38"/>
                    <a:pt x="439" y="38"/>
                  </a:cubicBezTo>
                  <a:cubicBezTo>
                    <a:pt x="373" y="38"/>
                    <a:pt x="284" y="51"/>
                    <a:pt x="238" y="59"/>
                  </a:cubicBezTo>
                  <a:cubicBezTo>
                    <a:pt x="192" y="67"/>
                    <a:pt x="202" y="73"/>
                    <a:pt x="172" y="86"/>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51" name="Freeform 18"/>
            <p:cNvSpPr>
              <a:spLocks/>
            </p:cNvSpPr>
            <p:nvPr userDrawn="1"/>
          </p:nvSpPr>
          <p:spPr bwMode="auto">
            <a:xfrm>
              <a:off x="3686" y="145"/>
              <a:ext cx="372" cy="98"/>
            </a:xfrm>
            <a:custGeom>
              <a:avLst/>
              <a:gdLst>
                <a:gd name="T0" fmla="*/ 18 w 372"/>
                <a:gd name="T1" fmla="*/ 47 h 98"/>
                <a:gd name="T2" fmla="*/ 141 w 372"/>
                <a:gd name="T3" fmla="*/ 17 h 98"/>
                <a:gd name="T4" fmla="*/ 246 w 372"/>
                <a:gd name="T5" fmla="*/ 2 h 98"/>
                <a:gd name="T6" fmla="*/ 351 w 372"/>
                <a:gd name="T7" fmla="*/ 5 h 98"/>
                <a:gd name="T8" fmla="*/ 372 w 372"/>
                <a:gd name="T9" fmla="*/ 23 h 98"/>
                <a:gd name="T10" fmla="*/ 354 w 372"/>
                <a:gd name="T11" fmla="*/ 44 h 98"/>
                <a:gd name="T12" fmla="*/ 264 w 372"/>
                <a:gd name="T13" fmla="*/ 50 h 98"/>
                <a:gd name="T14" fmla="*/ 168 w 372"/>
                <a:gd name="T15" fmla="*/ 53 h 98"/>
                <a:gd name="T16" fmla="*/ 72 w 372"/>
                <a:gd name="T17" fmla="*/ 77 h 98"/>
                <a:gd name="T18" fmla="*/ 15 w 372"/>
                <a:gd name="T19" fmla="*/ 95 h 98"/>
                <a:gd name="T20" fmla="*/ 0 w 372"/>
                <a:gd name="T21" fmla="*/ 56 h 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2" h="98">
                  <a:moveTo>
                    <a:pt x="18" y="47"/>
                  </a:moveTo>
                  <a:cubicBezTo>
                    <a:pt x="60" y="36"/>
                    <a:pt x="103" y="25"/>
                    <a:pt x="141" y="17"/>
                  </a:cubicBezTo>
                  <a:cubicBezTo>
                    <a:pt x="179" y="9"/>
                    <a:pt x="211" y="4"/>
                    <a:pt x="246" y="2"/>
                  </a:cubicBezTo>
                  <a:cubicBezTo>
                    <a:pt x="281" y="0"/>
                    <a:pt x="330" y="1"/>
                    <a:pt x="351" y="5"/>
                  </a:cubicBezTo>
                  <a:cubicBezTo>
                    <a:pt x="372" y="9"/>
                    <a:pt x="372" y="17"/>
                    <a:pt x="372" y="23"/>
                  </a:cubicBezTo>
                  <a:cubicBezTo>
                    <a:pt x="372" y="29"/>
                    <a:pt x="372" y="40"/>
                    <a:pt x="354" y="44"/>
                  </a:cubicBezTo>
                  <a:cubicBezTo>
                    <a:pt x="336" y="48"/>
                    <a:pt x="295" y="49"/>
                    <a:pt x="264" y="50"/>
                  </a:cubicBezTo>
                  <a:cubicBezTo>
                    <a:pt x="233" y="51"/>
                    <a:pt x="200" y="49"/>
                    <a:pt x="168" y="53"/>
                  </a:cubicBezTo>
                  <a:cubicBezTo>
                    <a:pt x="136" y="57"/>
                    <a:pt x="98" y="70"/>
                    <a:pt x="72" y="77"/>
                  </a:cubicBezTo>
                  <a:cubicBezTo>
                    <a:pt x="46" y="84"/>
                    <a:pt x="27" y="98"/>
                    <a:pt x="15" y="95"/>
                  </a:cubicBezTo>
                  <a:cubicBezTo>
                    <a:pt x="3" y="92"/>
                    <a:pt x="1" y="74"/>
                    <a:pt x="0" y="56"/>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2483" name="Freeform 19"/>
            <p:cNvSpPr>
              <a:spLocks/>
            </p:cNvSpPr>
            <p:nvPr userDrawn="1"/>
          </p:nvSpPr>
          <p:spPr bwMode="auto">
            <a:xfrm>
              <a:off x="3618" y="308"/>
              <a:ext cx="318" cy="158"/>
            </a:xfrm>
            <a:custGeom>
              <a:avLst/>
              <a:gdLst>
                <a:gd name="T0" fmla="*/ 0 w 318"/>
                <a:gd name="T1" fmla="*/ 158 h 158"/>
                <a:gd name="T2" fmla="*/ 12 w 318"/>
                <a:gd name="T3" fmla="*/ 137 h 158"/>
                <a:gd name="T4" fmla="*/ 162 w 318"/>
                <a:gd name="T5" fmla="*/ 71 h 158"/>
                <a:gd name="T6" fmla="*/ 249 w 318"/>
                <a:gd name="T7" fmla="*/ 20 h 158"/>
                <a:gd name="T8" fmla="*/ 285 w 318"/>
                <a:gd name="T9" fmla="*/ 2 h 158"/>
                <a:gd name="T10" fmla="*/ 309 w 318"/>
                <a:gd name="T11" fmla="*/ 11 h 158"/>
                <a:gd name="T12" fmla="*/ 303 w 318"/>
                <a:gd name="T13" fmla="*/ 47 h 158"/>
                <a:gd name="T14" fmla="*/ 219 w 318"/>
                <a:gd name="T15" fmla="*/ 89 h 158"/>
                <a:gd name="T16" fmla="*/ 108 w 318"/>
                <a:gd name="T17" fmla="*/ 140 h 158"/>
                <a:gd name="T18" fmla="*/ 57 w 318"/>
                <a:gd name="T19" fmla="*/ 152 h 158"/>
                <a:gd name="T20" fmla="*/ 0 w 318"/>
                <a:gd name="T21"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8" h="158">
                  <a:moveTo>
                    <a:pt x="0" y="158"/>
                  </a:moveTo>
                  <a:lnTo>
                    <a:pt x="12" y="137"/>
                  </a:lnTo>
                  <a:cubicBezTo>
                    <a:pt x="39" y="123"/>
                    <a:pt x="122" y="90"/>
                    <a:pt x="162" y="71"/>
                  </a:cubicBezTo>
                  <a:cubicBezTo>
                    <a:pt x="202" y="52"/>
                    <a:pt x="229" y="31"/>
                    <a:pt x="249" y="20"/>
                  </a:cubicBezTo>
                  <a:cubicBezTo>
                    <a:pt x="269" y="9"/>
                    <a:pt x="275" y="4"/>
                    <a:pt x="285" y="2"/>
                  </a:cubicBezTo>
                  <a:cubicBezTo>
                    <a:pt x="295" y="0"/>
                    <a:pt x="306" y="4"/>
                    <a:pt x="309" y="11"/>
                  </a:cubicBezTo>
                  <a:cubicBezTo>
                    <a:pt x="312" y="18"/>
                    <a:pt x="318" y="34"/>
                    <a:pt x="303" y="47"/>
                  </a:cubicBezTo>
                  <a:cubicBezTo>
                    <a:pt x="288" y="60"/>
                    <a:pt x="252" y="74"/>
                    <a:pt x="219" y="89"/>
                  </a:cubicBezTo>
                  <a:cubicBezTo>
                    <a:pt x="186" y="104"/>
                    <a:pt x="135" y="130"/>
                    <a:pt x="108" y="140"/>
                  </a:cubicBezTo>
                  <a:cubicBezTo>
                    <a:pt x="81" y="150"/>
                    <a:pt x="74" y="150"/>
                    <a:pt x="57" y="152"/>
                  </a:cubicBezTo>
                  <a:cubicBezTo>
                    <a:pt x="40" y="154"/>
                    <a:pt x="23" y="154"/>
                    <a:pt x="0" y="158"/>
                  </a:cubicBezTo>
                  <a:close/>
                </a:path>
              </a:pathLst>
            </a:custGeom>
            <a:gradFill rotWithShape="0">
              <a:gsLst>
                <a:gs pos="0">
                  <a:schemeClr val="bg2"/>
                </a:gs>
                <a:gs pos="50000">
                  <a:schemeClr val="accent2"/>
                </a:gs>
                <a:gs pos="100000">
                  <a:schemeClr val="bg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1053" name="Freeform 20"/>
            <p:cNvSpPr>
              <a:spLocks/>
            </p:cNvSpPr>
            <p:nvPr userDrawn="1"/>
          </p:nvSpPr>
          <p:spPr bwMode="auto">
            <a:xfrm>
              <a:off x="3413" y="291"/>
              <a:ext cx="380" cy="174"/>
            </a:xfrm>
            <a:custGeom>
              <a:avLst/>
              <a:gdLst>
                <a:gd name="T0" fmla="*/ 3 w 380"/>
                <a:gd name="T1" fmla="*/ 165 h 174"/>
                <a:gd name="T2" fmla="*/ 129 w 380"/>
                <a:gd name="T3" fmla="*/ 93 h 174"/>
                <a:gd name="T4" fmla="*/ 261 w 380"/>
                <a:gd name="T5" fmla="*/ 30 h 174"/>
                <a:gd name="T6" fmla="*/ 351 w 380"/>
                <a:gd name="T7" fmla="*/ 0 h 174"/>
                <a:gd name="T8" fmla="*/ 378 w 380"/>
                <a:gd name="T9" fmla="*/ 27 h 174"/>
                <a:gd name="T10" fmla="*/ 336 w 380"/>
                <a:gd name="T11" fmla="*/ 51 h 174"/>
                <a:gd name="T12" fmla="*/ 291 w 380"/>
                <a:gd name="T13" fmla="*/ 60 h 174"/>
                <a:gd name="T14" fmla="*/ 240 w 380"/>
                <a:gd name="T15" fmla="*/ 75 h 174"/>
                <a:gd name="T16" fmla="*/ 189 w 380"/>
                <a:gd name="T17" fmla="*/ 120 h 174"/>
                <a:gd name="T18" fmla="*/ 102 w 380"/>
                <a:gd name="T19" fmla="*/ 174 h 174"/>
                <a:gd name="T20" fmla="*/ 0 w 380"/>
                <a:gd name="T21" fmla="*/ 162 h 17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80" h="174">
                  <a:moveTo>
                    <a:pt x="3" y="165"/>
                  </a:moveTo>
                  <a:cubicBezTo>
                    <a:pt x="24" y="153"/>
                    <a:pt x="86" y="115"/>
                    <a:pt x="129" y="93"/>
                  </a:cubicBezTo>
                  <a:cubicBezTo>
                    <a:pt x="172" y="71"/>
                    <a:pt x="224" y="45"/>
                    <a:pt x="261" y="30"/>
                  </a:cubicBezTo>
                  <a:cubicBezTo>
                    <a:pt x="298" y="15"/>
                    <a:pt x="332" y="0"/>
                    <a:pt x="351" y="0"/>
                  </a:cubicBezTo>
                  <a:cubicBezTo>
                    <a:pt x="370" y="0"/>
                    <a:pt x="380" y="19"/>
                    <a:pt x="378" y="27"/>
                  </a:cubicBezTo>
                  <a:cubicBezTo>
                    <a:pt x="376" y="35"/>
                    <a:pt x="350" y="46"/>
                    <a:pt x="336" y="51"/>
                  </a:cubicBezTo>
                  <a:cubicBezTo>
                    <a:pt x="322" y="56"/>
                    <a:pt x="307" y="56"/>
                    <a:pt x="291" y="60"/>
                  </a:cubicBezTo>
                  <a:cubicBezTo>
                    <a:pt x="275" y="64"/>
                    <a:pt x="257" y="65"/>
                    <a:pt x="240" y="75"/>
                  </a:cubicBezTo>
                  <a:cubicBezTo>
                    <a:pt x="223" y="85"/>
                    <a:pt x="212" y="104"/>
                    <a:pt x="189" y="120"/>
                  </a:cubicBezTo>
                  <a:cubicBezTo>
                    <a:pt x="166" y="136"/>
                    <a:pt x="133" y="167"/>
                    <a:pt x="102" y="174"/>
                  </a:cubicBezTo>
                  <a:lnTo>
                    <a:pt x="0" y="162"/>
                  </a:lnTo>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54" name="Freeform 21"/>
            <p:cNvSpPr>
              <a:spLocks/>
            </p:cNvSpPr>
            <p:nvPr userDrawn="1"/>
          </p:nvSpPr>
          <p:spPr bwMode="auto">
            <a:xfrm>
              <a:off x="4178" y="187"/>
              <a:ext cx="523" cy="69"/>
            </a:xfrm>
            <a:custGeom>
              <a:avLst/>
              <a:gdLst>
                <a:gd name="T0" fmla="*/ 84 w 523"/>
                <a:gd name="T1" fmla="*/ 11 h 69"/>
                <a:gd name="T2" fmla="*/ 27 w 523"/>
                <a:gd name="T3" fmla="*/ 5 h 69"/>
                <a:gd name="T4" fmla="*/ 9 w 523"/>
                <a:gd name="T5" fmla="*/ 35 h 69"/>
                <a:gd name="T6" fmla="*/ 81 w 523"/>
                <a:gd name="T7" fmla="*/ 56 h 69"/>
                <a:gd name="T8" fmla="*/ 255 w 523"/>
                <a:gd name="T9" fmla="*/ 68 h 69"/>
                <a:gd name="T10" fmla="*/ 432 w 523"/>
                <a:gd name="T11" fmla="*/ 50 h 69"/>
                <a:gd name="T12" fmla="*/ 513 w 523"/>
                <a:gd name="T13" fmla="*/ 5 h 69"/>
                <a:gd name="T14" fmla="*/ 372 w 523"/>
                <a:gd name="T15" fmla="*/ 20 h 69"/>
                <a:gd name="T16" fmla="*/ 141 w 523"/>
                <a:gd name="T17" fmla="*/ 14 h 69"/>
                <a:gd name="T18" fmla="*/ 84 w 523"/>
                <a:gd name="T19" fmla="*/ 11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23" h="69">
                  <a:moveTo>
                    <a:pt x="84" y="11"/>
                  </a:moveTo>
                  <a:cubicBezTo>
                    <a:pt x="65" y="9"/>
                    <a:pt x="40" y="1"/>
                    <a:pt x="27" y="5"/>
                  </a:cubicBezTo>
                  <a:cubicBezTo>
                    <a:pt x="14" y="9"/>
                    <a:pt x="0" y="27"/>
                    <a:pt x="9" y="35"/>
                  </a:cubicBezTo>
                  <a:cubicBezTo>
                    <a:pt x="18" y="43"/>
                    <a:pt x="40" y="51"/>
                    <a:pt x="81" y="56"/>
                  </a:cubicBezTo>
                  <a:cubicBezTo>
                    <a:pt x="122" y="61"/>
                    <a:pt x="197" y="69"/>
                    <a:pt x="255" y="68"/>
                  </a:cubicBezTo>
                  <a:cubicBezTo>
                    <a:pt x="313" y="67"/>
                    <a:pt x="389" y="60"/>
                    <a:pt x="432" y="50"/>
                  </a:cubicBezTo>
                  <a:cubicBezTo>
                    <a:pt x="475" y="40"/>
                    <a:pt x="523" y="10"/>
                    <a:pt x="513" y="5"/>
                  </a:cubicBezTo>
                  <a:cubicBezTo>
                    <a:pt x="503" y="0"/>
                    <a:pt x="434" y="19"/>
                    <a:pt x="372" y="20"/>
                  </a:cubicBezTo>
                  <a:cubicBezTo>
                    <a:pt x="310" y="21"/>
                    <a:pt x="189" y="15"/>
                    <a:pt x="141" y="14"/>
                  </a:cubicBezTo>
                  <a:cubicBezTo>
                    <a:pt x="93" y="13"/>
                    <a:pt x="103" y="13"/>
                    <a:pt x="84" y="11"/>
                  </a:cubicBezTo>
                  <a:close/>
                </a:path>
              </a:pathLst>
            </a:custGeom>
            <a:gradFill rotWithShape="0">
              <a:gsLst>
                <a:gs pos="0">
                  <a:schemeClr val="bg2"/>
                </a:gs>
                <a:gs pos="100000">
                  <a:schemeClr val="accent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2486" name="Freeform 22"/>
            <p:cNvSpPr>
              <a:spLocks/>
            </p:cNvSpPr>
            <p:nvPr userDrawn="1"/>
          </p:nvSpPr>
          <p:spPr bwMode="auto">
            <a:xfrm>
              <a:off x="4689" y="186"/>
              <a:ext cx="537" cy="120"/>
            </a:xfrm>
            <a:custGeom>
              <a:avLst/>
              <a:gdLst>
                <a:gd name="T0" fmla="*/ 23 w 537"/>
                <a:gd name="T1" fmla="*/ 6 h 120"/>
                <a:gd name="T2" fmla="*/ 188 w 537"/>
                <a:gd name="T3" fmla="*/ 3 h 120"/>
                <a:gd name="T4" fmla="*/ 323 w 537"/>
                <a:gd name="T5" fmla="*/ 27 h 120"/>
                <a:gd name="T6" fmla="*/ 464 w 537"/>
                <a:gd name="T7" fmla="*/ 69 h 120"/>
                <a:gd name="T8" fmla="*/ 521 w 537"/>
                <a:gd name="T9" fmla="*/ 90 h 120"/>
                <a:gd name="T10" fmla="*/ 533 w 537"/>
                <a:gd name="T11" fmla="*/ 105 h 120"/>
                <a:gd name="T12" fmla="*/ 497 w 537"/>
                <a:gd name="T13" fmla="*/ 120 h 120"/>
                <a:gd name="T14" fmla="*/ 452 w 537"/>
                <a:gd name="T15" fmla="*/ 108 h 120"/>
                <a:gd name="T16" fmla="*/ 350 w 537"/>
                <a:gd name="T17" fmla="*/ 72 h 120"/>
                <a:gd name="T18" fmla="*/ 158 w 537"/>
                <a:gd name="T19" fmla="*/ 39 h 120"/>
                <a:gd name="T20" fmla="*/ 50 w 537"/>
                <a:gd name="T21" fmla="*/ 39 h 120"/>
                <a:gd name="T22" fmla="*/ 23 w 537"/>
                <a:gd name="T23" fmla="*/ 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7" h="120">
                  <a:moveTo>
                    <a:pt x="23" y="6"/>
                  </a:moveTo>
                  <a:cubicBezTo>
                    <a:pt x="46" y="0"/>
                    <a:pt x="138" y="0"/>
                    <a:pt x="188" y="3"/>
                  </a:cubicBezTo>
                  <a:cubicBezTo>
                    <a:pt x="238" y="6"/>
                    <a:pt x="277" y="16"/>
                    <a:pt x="323" y="27"/>
                  </a:cubicBezTo>
                  <a:cubicBezTo>
                    <a:pt x="369" y="38"/>
                    <a:pt x="431" y="59"/>
                    <a:pt x="464" y="69"/>
                  </a:cubicBezTo>
                  <a:cubicBezTo>
                    <a:pt x="497" y="79"/>
                    <a:pt x="509" y="84"/>
                    <a:pt x="521" y="90"/>
                  </a:cubicBezTo>
                  <a:cubicBezTo>
                    <a:pt x="533" y="96"/>
                    <a:pt x="537" y="100"/>
                    <a:pt x="533" y="105"/>
                  </a:cubicBezTo>
                  <a:cubicBezTo>
                    <a:pt x="529" y="110"/>
                    <a:pt x="510" y="120"/>
                    <a:pt x="497" y="120"/>
                  </a:cubicBezTo>
                  <a:cubicBezTo>
                    <a:pt x="484" y="120"/>
                    <a:pt x="476" y="116"/>
                    <a:pt x="452" y="108"/>
                  </a:cubicBezTo>
                  <a:cubicBezTo>
                    <a:pt x="428" y="100"/>
                    <a:pt x="399" y="84"/>
                    <a:pt x="350" y="72"/>
                  </a:cubicBezTo>
                  <a:cubicBezTo>
                    <a:pt x="301" y="60"/>
                    <a:pt x="208" y="45"/>
                    <a:pt x="158" y="39"/>
                  </a:cubicBezTo>
                  <a:cubicBezTo>
                    <a:pt x="108" y="33"/>
                    <a:pt x="72" y="43"/>
                    <a:pt x="50" y="39"/>
                  </a:cubicBezTo>
                  <a:cubicBezTo>
                    <a:pt x="28" y="35"/>
                    <a:pt x="0" y="12"/>
                    <a:pt x="23" y="6"/>
                  </a:cubicBezTo>
                  <a:close/>
                </a:path>
              </a:pathLst>
            </a:custGeom>
            <a:gradFill rotWithShape="0">
              <a:gsLst>
                <a:gs pos="0">
                  <a:schemeClr val="bg2"/>
                </a:gs>
                <a:gs pos="5000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62487" name="Freeform 23"/>
            <p:cNvSpPr>
              <a:spLocks/>
            </p:cNvSpPr>
            <p:nvPr userDrawn="1"/>
          </p:nvSpPr>
          <p:spPr bwMode="auto">
            <a:xfrm>
              <a:off x="4968" y="312"/>
              <a:ext cx="800" cy="143"/>
            </a:xfrm>
            <a:custGeom>
              <a:avLst/>
              <a:gdLst>
                <a:gd name="T0" fmla="*/ 800 w 800"/>
                <a:gd name="T1" fmla="*/ 24 h 143"/>
                <a:gd name="T2" fmla="*/ 782 w 800"/>
                <a:gd name="T3" fmla="*/ 15 h 143"/>
                <a:gd name="T4" fmla="*/ 659 w 800"/>
                <a:gd name="T5" fmla="*/ 63 h 143"/>
                <a:gd name="T6" fmla="*/ 500 w 800"/>
                <a:gd name="T7" fmla="*/ 84 h 143"/>
                <a:gd name="T8" fmla="*/ 326 w 800"/>
                <a:gd name="T9" fmla="*/ 69 h 143"/>
                <a:gd name="T10" fmla="*/ 98 w 800"/>
                <a:gd name="T11" fmla="*/ 21 h 143"/>
                <a:gd name="T12" fmla="*/ 11 w 800"/>
                <a:gd name="T13" fmla="*/ 6 h 143"/>
                <a:gd name="T14" fmla="*/ 32 w 800"/>
                <a:gd name="T15" fmla="*/ 60 h 143"/>
                <a:gd name="T16" fmla="*/ 155 w 800"/>
                <a:gd name="T17" fmla="*/ 96 h 143"/>
                <a:gd name="T18" fmla="*/ 410 w 800"/>
                <a:gd name="T19" fmla="*/ 138 h 143"/>
                <a:gd name="T20" fmla="*/ 596 w 800"/>
                <a:gd name="T21" fmla="*/ 129 h 143"/>
                <a:gd name="T22" fmla="*/ 737 w 800"/>
                <a:gd name="T23" fmla="*/ 90 h 143"/>
                <a:gd name="T24" fmla="*/ 788 w 800"/>
                <a:gd name="T25" fmla="*/ 69 h 143"/>
                <a:gd name="T26" fmla="*/ 800 w 800"/>
                <a:gd name="T27" fmla="*/ 24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0" h="143">
                  <a:moveTo>
                    <a:pt x="800" y="24"/>
                  </a:moveTo>
                  <a:lnTo>
                    <a:pt x="782" y="15"/>
                  </a:lnTo>
                  <a:cubicBezTo>
                    <a:pt x="759" y="21"/>
                    <a:pt x="706" y="51"/>
                    <a:pt x="659" y="63"/>
                  </a:cubicBezTo>
                  <a:cubicBezTo>
                    <a:pt x="612" y="75"/>
                    <a:pt x="555" y="83"/>
                    <a:pt x="500" y="84"/>
                  </a:cubicBezTo>
                  <a:cubicBezTo>
                    <a:pt x="445" y="85"/>
                    <a:pt x="393" y="79"/>
                    <a:pt x="326" y="69"/>
                  </a:cubicBezTo>
                  <a:cubicBezTo>
                    <a:pt x="259" y="59"/>
                    <a:pt x="150" y="31"/>
                    <a:pt x="98" y="21"/>
                  </a:cubicBezTo>
                  <a:cubicBezTo>
                    <a:pt x="46" y="11"/>
                    <a:pt x="22" y="0"/>
                    <a:pt x="11" y="6"/>
                  </a:cubicBezTo>
                  <a:cubicBezTo>
                    <a:pt x="0" y="12"/>
                    <a:pt x="8" y="45"/>
                    <a:pt x="32" y="60"/>
                  </a:cubicBezTo>
                  <a:cubicBezTo>
                    <a:pt x="56" y="75"/>
                    <a:pt x="92" y="83"/>
                    <a:pt x="155" y="96"/>
                  </a:cubicBezTo>
                  <a:cubicBezTo>
                    <a:pt x="218" y="109"/>
                    <a:pt x="337" y="133"/>
                    <a:pt x="410" y="138"/>
                  </a:cubicBezTo>
                  <a:cubicBezTo>
                    <a:pt x="483" y="143"/>
                    <a:pt x="542" y="137"/>
                    <a:pt x="596" y="129"/>
                  </a:cubicBezTo>
                  <a:cubicBezTo>
                    <a:pt x="650" y="121"/>
                    <a:pt x="705" y="100"/>
                    <a:pt x="737" y="90"/>
                  </a:cubicBezTo>
                  <a:cubicBezTo>
                    <a:pt x="769" y="80"/>
                    <a:pt x="780" y="80"/>
                    <a:pt x="788" y="69"/>
                  </a:cubicBezTo>
                  <a:cubicBezTo>
                    <a:pt x="796" y="58"/>
                    <a:pt x="792" y="39"/>
                    <a:pt x="800" y="24"/>
                  </a:cubicBezTo>
                  <a:close/>
                </a:path>
              </a:pathLst>
            </a:custGeom>
            <a:gradFill rotWithShape="0">
              <a:gsLst>
                <a:gs pos="0">
                  <a:schemeClr val="bg2"/>
                </a:gs>
                <a:gs pos="50000">
                  <a:schemeClr val="accent2"/>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1057" name="Freeform 24"/>
            <p:cNvSpPr>
              <a:spLocks/>
            </p:cNvSpPr>
            <p:nvPr userDrawn="1"/>
          </p:nvSpPr>
          <p:spPr bwMode="auto">
            <a:xfrm>
              <a:off x="5318" y="240"/>
              <a:ext cx="402" cy="115"/>
            </a:xfrm>
            <a:custGeom>
              <a:avLst/>
              <a:gdLst>
                <a:gd name="T0" fmla="*/ 402 w 402"/>
                <a:gd name="T1" fmla="*/ 0 h 115"/>
                <a:gd name="T2" fmla="*/ 384 w 402"/>
                <a:gd name="T3" fmla="*/ 12 h 115"/>
                <a:gd name="T4" fmla="*/ 276 w 402"/>
                <a:gd name="T5" fmla="*/ 51 h 115"/>
                <a:gd name="T6" fmla="*/ 165 w 402"/>
                <a:gd name="T7" fmla="*/ 66 h 115"/>
                <a:gd name="T8" fmla="*/ 51 w 402"/>
                <a:gd name="T9" fmla="*/ 57 h 115"/>
                <a:gd name="T10" fmla="*/ 15 w 402"/>
                <a:gd name="T11" fmla="*/ 54 h 115"/>
                <a:gd name="T12" fmla="*/ 3 w 402"/>
                <a:gd name="T13" fmla="*/ 69 h 115"/>
                <a:gd name="T14" fmla="*/ 9 w 402"/>
                <a:gd name="T15" fmla="*/ 93 h 115"/>
                <a:gd name="T16" fmla="*/ 54 w 402"/>
                <a:gd name="T17" fmla="*/ 102 h 115"/>
                <a:gd name="T18" fmla="*/ 198 w 402"/>
                <a:gd name="T19" fmla="*/ 111 h 115"/>
                <a:gd name="T20" fmla="*/ 336 w 402"/>
                <a:gd name="T21" fmla="*/ 75 h 115"/>
                <a:gd name="T22" fmla="*/ 375 w 402"/>
                <a:gd name="T23" fmla="*/ 54 h 115"/>
                <a:gd name="T24" fmla="*/ 402 w 402"/>
                <a:gd name="T25" fmla="*/ 0 h 1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02" h="115">
                  <a:moveTo>
                    <a:pt x="402" y="0"/>
                  </a:moveTo>
                  <a:lnTo>
                    <a:pt x="384" y="12"/>
                  </a:lnTo>
                  <a:cubicBezTo>
                    <a:pt x="363" y="20"/>
                    <a:pt x="312" y="42"/>
                    <a:pt x="276" y="51"/>
                  </a:cubicBezTo>
                  <a:cubicBezTo>
                    <a:pt x="240" y="60"/>
                    <a:pt x="202" y="65"/>
                    <a:pt x="165" y="66"/>
                  </a:cubicBezTo>
                  <a:cubicBezTo>
                    <a:pt x="128" y="67"/>
                    <a:pt x="76" y="59"/>
                    <a:pt x="51" y="57"/>
                  </a:cubicBezTo>
                  <a:cubicBezTo>
                    <a:pt x="26" y="55"/>
                    <a:pt x="23" y="52"/>
                    <a:pt x="15" y="54"/>
                  </a:cubicBezTo>
                  <a:cubicBezTo>
                    <a:pt x="7" y="56"/>
                    <a:pt x="4" y="63"/>
                    <a:pt x="3" y="69"/>
                  </a:cubicBezTo>
                  <a:cubicBezTo>
                    <a:pt x="2" y="75"/>
                    <a:pt x="0" y="88"/>
                    <a:pt x="9" y="93"/>
                  </a:cubicBezTo>
                  <a:cubicBezTo>
                    <a:pt x="18" y="98"/>
                    <a:pt x="22" y="99"/>
                    <a:pt x="54" y="102"/>
                  </a:cubicBezTo>
                  <a:cubicBezTo>
                    <a:pt x="86" y="105"/>
                    <a:pt x="151" y="115"/>
                    <a:pt x="198" y="111"/>
                  </a:cubicBezTo>
                  <a:cubicBezTo>
                    <a:pt x="245" y="107"/>
                    <a:pt x="307" y="84"/>
                    <a:pt x="336" y="75"/>
                  </a:cubicBezTo>
                  <a:cubicBezTo>
                    <a:pt x="365" y="66"/>
                    <a:pt x="365" y="65"/>
                    <a:pt x="375" y="54"/>
                  </a:cubicBezTo>
                  <a:cubicBezTo>
                    <a:pt x="385" y="43"/>
                    <a:pt x="392" y="26"/>
                    <a:pt x="402" y="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grpSp>
        <p:nvGrpSpPr>
          <p:cNvPr id="1027" name="Group 25"/>
          <p:cNvGrpSpPr>
            <a:grpSpLocks/>
          </p:cNvGrpSpPr>
          <p:nvPr/>
        </p:nvGrpSpPr>
        <p:grpSpPr bwMode="auto">
          <a:xfrm>
            <a:off x="0" y="6180138"/>
            <a:ext cx="12225867" cy="138112"/>
            <a:chOff x="0" y="4032"/>
            <a:chExt cx="5776" cy="87"/>
          </a:xfrm>
        </p:grpSpPr>
        <p:sp>
          <p:nvSpPr>
            <p:cNvPr id="1033" name="Freeform 26"/>
            <p:cNvSpPr>
              <a:spLocks/>
            </p:cNvSpPr>
            <p:nvPr userDrawn="1"/>
          </p:nvSpPr>
          <p:spPr bwMode="auto">
            <a:xfrm>
              <a:off x="4041" y="4047"/>
              <a:ext cx="1735" cy="72"/>
            </a:xfrm>
            <a:custGeom>
              <a:avLst/>
              <a:gdLst>
                <a:gd name="T0" fmla="*/ 165 w 1735"/>
                <a:gd name="T1" fmla="*/ 6 h 72"/>
                <a:gd name="T2" fmla="*/ 450 w 1735"/>
                <a:gd name="T3" fmla="*/ 3 h 72"/>
                <a:gd name="T4" fmla="*/ 714 w 1735"/>
                <a:gd name="T5" fmla="*/ 12 h 72"/>
                <a:gd name="T6" fmla="*/ 957 w 1735"/>
                <a:gd name="T7" fmla="*/ 24 h 72"/>
                <a:gd name="T8" fmla="*/ 1173 w 1735"/>
                <a:gd name="T9" fmla="*/ 24 h 72"/>
                <a:gd name="T10" fmla="*/ 1473 w 1735"/>
                <a:gd name="T11" fmla="*/ 15 h 72"/>
                <a:gd name="T12" fmla="*/ 1617 w 1735"/>
                <a:gd name="T13" fmla="*/ 0 h 72"/>
                <a:gd name="T14" fmla="*/ 1719 w 1735"/>
                <a:gd name="T15" fmla="*/ 15 h 72"/>
                <a:gd name="T16" fmla="*/ 1716 w 1735"/>
                <a:gd name="T17" fmla="*/ 66 h 72"/>
                <a:gd name="T18" fmla="*/ 1632 w 1735"/>
                <a:gd name="T19" fmla="*/ 51 h 72"/>
                <a:gd name="T20" fmla="*/ 1407 w 1735"/>
                <a:gd name="T21" fmla="*/ 51 h 72"/>
                <a:gd name="T22" fmla="*/ 1191 w 1735"/>
                <a:gd name="T23" fmla="*/ 48 h 72"/>
                <a:gd name="T24" fmla="*/ 870 w 1735"/>
                <a:gd name="T25" fmla="*/ 60 h 72"/>
                <a:gd name="T26" fmla="*/ 492 w 1735"/>
                <a:gd name="T27" fmla="*/ 48 h 72"/>
                <a:gd name="T28" fmla="*/ 291 w 1735"/>
                <a:gd name="T29" fmla="*/ 27 h 72"/>
                <a:gd name="T30" fmla="*/ 21 w 1735"/>
                <a:gd name="T31" fmla="*/ 36 h 72"/>
                <a:gd name="T32" fmla="*/ 165 w 1735"/>
                <a:gd name="T33" fmla="*/ 6 h 7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735" h="72">
                  <a:moveTo>
                    <a:pt x="165" y="6"/>
                  </a:moveTo>
                  <a:cubicBezTo>
                    <a:pt x="236" y="1"/>
                    <a:pt x="359" y="2"/>
                    <a:pt x="450" y="3"/>
                  </a:cubicBezTo>
                  <a:cubicBezTo>
                    <a:pt x="541" y="4"/>
                    <a:pt x="630" y="9"/>
                    <a:pt x="714" y="12"/>
                  </a:cubicBezTo>
                  <a:cubicBezTo>
                    <a:pt x="798" y="15"/>
                    <a:pt x="881" y="22"/>
                    <a:pt x="957" y="24"/>
                  </a:cubicBezTo>
                  <a:cubicBezTo>
                    <a:pt x="1033" y="26"/>
                    <a:pt x="1087" y="25"/>
                    <a:pt x="1173" y="24"/>
                  </a:cubicBezTo>
                  <a:cubicBezTo>
                    <a:pt x="1259" y="23"/>
                    <a:pt x="1399" y="19"/>
                    <a:pt x="1473" y="15"/>
                  </a:cubicBezTo>
                  <a:cubicBezTo>
                    <a:pt x="1547" y="11"/>
                    <a:pt x="1576" y="0"/>
                    <a:pt x="1617" y="0"/>
                  </a:cubicBezTo>
                  <a:cubicBezTo>
                    <a:pt x="1658" y="0"/>
                    <a:pt x="1703" y="4"/>
                    <a:pt x="1719" y="15"/>
                  </a:cubicBezTo>
                  <a:cubicBezTo>
                    <a:pt x="1735" y="26"/>
                    <a:pt x="1730" y="60"/>
                    <a:pt x="1716" y="66"/>
                  </a:cubicBezTo>
                  <a:cubicBezTo>
                    <a:pt x="1702" y="72"/>
                    <a:pt x="1683" y="53"/>
                    <a:pt x="1632" y="51"/>
                  </a:cubicBezTo>
                  <a:cubicBezTo>
                    <a:pt x="1581" y="49"/>
                    <a:pt x="1480" y="51"/>
                    <a:pt x="1407" y="51"/>
                  </a:cubicBezTo>
                  <a:cubicBezTo>
                    <a:pt x="1334" y="51"/>
                    <a:pt x="1280" y="47"/>
                    <a:pt x="1191" y="48"/>
                  </a:cubicBezTo>
                  <a:cubicBezTo>
                    <a:pt x="1102" y="49"/>
                    <a:pt x="986" y="60"/>
                    <a:pt x="870" y="60"/>
                  </a:cubicBezTo>
                  <a:cubicBezTo>
                    <a:pt x="754" y="60"/>
                    <a:pt x="588" y="53"/>
                    <a:pt x="492" y="48"/>
                  </a:cubicBezTo>
                  <a:cubicBezTo>
                    <a:pt x="396" y="43"/>
                    <a:pt x="369" y="29"/>
                    <a:pt x="291" y="27"/>
                  </a:cubicBezTo>
                  <a:cubicBezTo>
                    <a:pt x="213" y="25"/>
                    <a:pt x="42" y="39"/>
                    <a:pt x="21" y="36"/>
                  </a:cubicBezTo>
                  <a:cubicBezTo>
                    <a:pt x="0" y="33"/>
                    <a:pt x="94" y="11"/>
                    <a:pt x="165"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34" name="Freeform 27"/>
            <p:cNvSpPr>
              <a:spLocks/>
            </p:cNvSpPr>
            <p:nvPr userDrawn="1"/>
          </p:nvSpPr>
          <p:spPr bwMode="auto">
            <a:xfrm>
              <a:off x="1727" y="4038"/>
              <a:ext cx="2655" cy="60"/>
            </a:xfrm>
            <a:custGeom>
              <a:avLst/>
              <a:gdLst>
                <a:gd name="T0" fmla="*/ 2641 w 2655"/>
                <a:gd name="T1" fmla="*/ 6 h 60"/>
                <a:gd name="T2" fmla="*/ 2620 w 2655"/>
                <a:gd name="T3" fmla="*/ 30 h 60"/>
                <a:gd name="T4" fmla="*/ 2368 w 2655"/>
                <a:gd name="T5" fmla="*/ 45 h 60"/>
                <a:gd name="T6" fmla="*/ 2023 w 2655"/>
                <a:gd name="T7" fmla="*/ 60 h 60"/>
                <a:gd name="T8" fmla="*/ 1786 w 2655"/>
                <a:gd name="T9" fmla="*/ 48 h 60"/>
                <a:gd name="T10" fmla="*/ 1525 w 2655"/>
                <a:gd name="T11" fmla="*/ 36 h 60"/>
                <a:gd name="T12" fmla="*/ 1195 w 2655"/>
                <a:gd name="T13" fmla="*/ 45 h 60"/>
                <a:gd name="T14" fmla="*/ 817 w 2655"/>
                <a:gd name="T15" fmla="*/ 39 h 60"/>
                <a:gd name="T16" fmla="*/ 499 w 2655"/>
                <a:gd name="T17" fmla="*/ 27 h 60"/>
                <a:gd name="T18" fmla="*/ 136 w 2655"/>
                <a:gd name="T19" fmla="*/ 39 h 60"/>
                <a:gd name="T20" fmla="*/ 10 w 2655"/>
                <a:gd name="T21" fmla="*/ 33 h 60"/>
                <a:gd name="T22" fmla="*/ 76 w 2655"/>
                <a:gd name="T23" fmla="*/ 24 h 60"/>
                <a:gd name="T24" fmla="*/ 310 w 2655"/>
                <a:gd name="T25" fmla="*/ 18 h 60"/>
                <a:gd name="T26" fmla="*/ 544 w 2655"/>
                <a:gd name="T27" fmla="*/ 0 h 60"/>
                <a:gd name="T28" fmla="*/ 853 w 2655"/>
                <a:gd name="T29" fmla="*/ 21 h 60"/>
                <a:gd name="T30" fmla="*/ 1114 w 2655"/>
                <a:gd name="T31" fmla="*/ 21 h 60"/>
                <a:gd name="T32" fmla="*/ 1399 w 2655"/>
                <a:gd name="T33" fmla="*/ 3 h 60"/>
                <a:gd name="T34" fmla="*/ 1588 w 2655"/>
                <a:gd name="T35" fmla="*/ 9 h 60"/>
                <a:gd name="T36" fmla="*/ 1807 w 2655"/>
                <a:gd name="T37" fmla="*/ 21 h 60"/>
                <a:gd name="T38" fmla="*/ 2035 w 2655"/>
                <a:gd name="T39" fmla="*/ 12 h 60"/>
                <a:gd name="T40" fmla="*/ 2290 w 2655"/>
                <a:gd name="T41" fmla="*/ 18 h 60"/>
                <a:gd name="T42" fmla="*/ 2596 w 2655"/>
                <a:gd name="T43" fmla="*/ 3 h 60"/>
                <a:gd name="T44" fmla="*/ 2641 w 2655"/>
                <a:gd name="T45" fmla="*/ 6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655" h="60">
                  <a:moveTo>
                    <a:pt x="2641" y="6"/>
                  </a:moveTo>
                  <a:lnTo>
                    <a:pt x="2620" y="30"/>
                  </a:lnTo>
                  <a:cubicBezTo>
                    <a:pt x="2575" y="36"/>
                    <a:pt x="2467" y="40"/>
                    <a:pt x="2368" y="45"/>
                  </a:cubicBezTo>
                  <a:cubicBezTo>
                    <a:pt x="2269" y="50"/>
                    <a:pt x="2120" y="60"/>
                    <a:pt x="2023" y="60"/>
                  </a:cubicBezTo>
                  <a:cubicBezTo>
                    <a:pt x="1926" y="60"/>
                    <a:pt x="1869" y="52"/>
                    <a:pt x="1786" y="48"/>
                  </a:cubicBezTo>
                  <a:cubicBezTo>
                    <a:pt x="1703" y="44"/>
                    <a:pt x="1623" y="36"/>
                    <a:pt x="1525" y="36"/>
                  </a:cubicBezTo>
                  <a:cubicBezTo>
                    <a:pt x="1427" y="36"/>
                    <a:pt x="1313" y="44"/>
                    <a:pt x="1195" y="45"/>
                  </a:cubicBezTo>
                  <a:cubicBezTo>
                    <a:pt x="1077" y="46"/>
                    <a:pt x="933" y="42"/>
                    <a:pt x="817" y="39"/>
                  </a:cubicBezTo>
                  <a:cubicBezTo>
                    <a:pt x="701" y="36"/>
                    <a:pt x="612" y="27"/>
                    <a:pt x="499" y="27"/>
                  </a:cubicBezTo>
                  <a:cubicBezTo>
                    <a:pt x="386" y="27"/>
                    <a:pt x="217" y="38"/>
                    <a:pt x="136" y="39"/>
                  </a:cubicBezTo>
                  <a:cubicBezTo>
                    <a:pt x="55" y="40"/>
                    <a:pt x="20" y="36"/>
                    <a:pt x="10" y="33"/>
                  </a:cubicBezTo>
                  <a:cubicBezTo>
                    <a:pt x="0" y="30"/>
                    <a:pt x="26" y="27"/>
                    <a:pt x="76" y="24"/>
                  </a:cubicBezTo>
                  <a:cubicBezTo>
                    <a:pt x="126" y="21"/>
                    <a:pt x="232" y="22"/>
                    <a:pt x="310" y="18"/>
                  </a:cubicBezTo>
                  <a:cubicBezTo>
                    <a:pt x="388" y="14"/>
                    <a:pt x="454" y="0"/>
                    <a:pt x="544" y="0"/>
                  </a:cubicBezTo>
                  <a:cubicBezTo>
                    <a:pt x="634" y="0"/>
                    <a:pt x="758" y="18"/>
                    <a:pt x="853" y="21"/>
                  </a:cubicBezTo>
                  <a:cubicBezTo>
                    <a:pt x="948" y="24"/>
                    <a:pt x="1023" y="24"/>
                    <a:pt x="1114" y="21"/>
                  </a:cubicBezTo>
                  <a:cubicBezTo>
                    <a:pt x="1205" y="18"/>
                    <a:pt x="1320" y="5"/>
                    <a:pt x="1399" y="3"/>
                  </a:cubicBezTo>
                  <a:cubicBezTo>
                    <a:pt x="1478" y="1"/>
                    <a:pt x="1520" y="6"/>
                    <a:pt x="1588" y="9"/>
                  </a:cubicBezTo>
                  <a:cubicBezTo>
                    <a:pt x="1656" y="12"/>
                    <a:pt x="1733" y="21"/>
                    <a:pt x="1807" y="21"/>
                  </a:cubicBezTo>
                  <a:cubicBezTo>
                    <a:pt x="1881" y="21"/>
                    <a:pt x="1955" y="12"/>
                    <a:pt x="2035" y="12"/>
                  </a:cubicBezTo>
                  <a:cubicBezTo>
                    <a:pt x="2115" y="12"/>
                    <a:pt x="2197" y="19"/>
                    <a:pt x="2290" y="18"/>
                  </a:cubicBezTo>
                  <a:cubicBezTo>
                    <a:pt x="2383" y="17"/>
                    <a:pt x="2537" y="5"/>
                    <a:pt x="2596" y="3"/>
                  </a:cubicBezTo>
                  <a:cubicBezTo>
                    <a:pt x="2655" y="1"/>
                    <a:pt x="2651" y="3"/>
                    <a:pt x="2641"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35" name="Freeform 28"/>
            <p:cNvSpPr>
              <a:spLocks/>
            </p:cNvSpPr>
            <p:nvPr userDrawn="1"/>
          </p:nvSpPr>
          <p:spPr bwMode="auto">
            <a:xfrm>
              <a:off x="0" y="4032"/>
              <a:ext cx="2041" cy="62"/>
            </a:xfrm>
            <a:custGeom>
              <a:avLst/>
              <a:gdLst>
                <a:gd name="T0" fmla="*/ 1893 w 2041"/>
                <a:gd name="T1" fmla="*/ 39 h 62"/>
                <a:gd name="T2" fmla="*/ 1578 w 2041"/>
                <a:gd name="T3" fmla="*/ 45 h 62"/>
                <a:gd name="T4" fmla="*/ 1011 w 2041"/>
                <a:gd name="T5" fmla="*/ 60 h 62"/>
                <a:gd name="T6" fmla="*/ 438 w 2041"/>
                <a:gd name="T7" fmla="*/ 57 h 62"/>
                <a:gd name="T8" fmla="*/ 0 w 2041"/>
                <a:gd name="T9" fmla="*/ 36 h 62"/>
                <a:gd name="T10" fmla="*/ 0 w 2041"/>
                <a:gd name="T11" fmla="*/ 3 h 62"/>
                <a:gd name="T12" fmla="*/ 210 w 2041"/>
                <a:gd name="T13" fmla="*/ 18 h 62"/>
                <a:gd name="T14" fmla="*/ 474 w 2041"/>
                <a:gd name="T15" fmla="*/ 21 h 62"/>
                <a:gd name="T16" fmla="*/ 678 w 2041"/>
                <a:gd name="T17" fmla="*/ 9 h 62"/>
                <a:gd name="T18" fmla="*/ 897 w 2041"/>
                <a:gd name="T19" fmla="*/ 9 h 62"/>
                <a:gd name="T20" fmla="*/ 1167 w 2041"/>
                <a:gd name="T21" fmla="*/ 30 h 62"/>
                <a:gd name="T22" fmla="*/ 1500 w 2041"/>
                <a:gd name="T23" fmla="*/ 24 h 62"/>
                <a:gd name="T24" fmla="*/ 1758 w 2041"/>
                <a:gd name="T25" fmla="*/ 3 h 62"/>
                <a:gd name="T26" fmla="*/ 1938 w 2041"/>
                <a:gd name="T27" fmla="*/ 18 h 62"/>
                <a:gd name="T28" fmla="*/ 2034 w 2041"/>
                <a:gd name="T29" fmla="*/ 33 h 62"/>
                <a:gd name="T30" fmla="*/ 1893 w 2041"/>
                <a:gd name="T31" fmla="*/ 39 h 6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041" h="62">
                  <a:moveTo>
                    <a:pt x="1893" y="39"/>
                  </a:moveTo>
                  <a:cubicBezTo>
                    <a:pt x="1817" y="41"/>
                    <a:pt x="1725" y="42"/>
                    <a:pt x="1578" y="45"/>
                  </a:cubicBezTo>
                  <a:cubicBezTo>
                    <a:pt x="1431" y="48"/>
                    <a:pt x="1201" y="58"/>
                    <a:pt x="1011" y="60"/>
                  </a:cubicBezTo>
                  <a:cubicBezTo>
                    <a:pt x="821" y="62"/>
                    <a:pt x="606" y="61"/>
                    <a:pt x="438" y="57"/>
                  </a:cubicBezTo>
                  <a:cubicBezTo>
                    <a:pt x="270" y="53"/>
                    <a:pt x="73" y="45"/>
                    <a:pt x="0" y="36"/>
                  </a:cubicBezTo>
                  <a:lnTo>
                    <a:pt x="0" y="3"/>
                  </a:lnTo>
                  <a:cubicBezTo>
                    <a:pt x="35" y="0"/>
                    <a:pt x="131" y="15"/>
                    <a:pt x="210" y="18"/>
                  </a:cubicBezTo>
                  <a:cubicBezTo>
                    <a:pt x="289" y="21"/>
                    <a:pt x="396" y="22"/>
                    <a:pt x="474" y="21"/>
                  </a:cubicBezTo>
                  <a:cubicBezTo>
                    <a:pt x="552" y="20"/>
                    <a:pt x="608" y="11"/>
                    <a:pt x="678" y="9"/>
                  </a:cubicBezTo>
                  <a:cubicBezTo>
                    <a:pt x="748" y="7"/>
                    <a:pt x="816" y="6"/>
                    <a:pt x="897" y="9"/>
                  </a:cubicBezTo>
                  <a:cubicBezTo>
                    <a:pt x="978" y="12"/>
                    <a:pt x="1067" y="28"/>
                    <a:pt x="1167" y="30"/>
                  </a:cubicBezTo>
                  <a:cubicBezTo>
                    <a:pt x="1267" y="32"/>
                    <a:pt x="1402" y="28"/>
                    <a:pt x="1500" y="24"/>
                  </a:cubicBezTo>
                  <a:cubicBezTo>
                    <a:pt x="1598" y="20"/>
                    <a:pt x="1685" y="4"/>
                    <a:pt x="1758" y="3"/>
                  </a:cubicBezTo>
                  <a:cubicBezTo>
                    <a:pt x="1831" y="2"/>
                    <a:pt x="1892" y="13"/>
                    <a:pt x="1938" y="18"/>
                  </a:cubicBezTo>
                  <a:cubicBezTo>
                    <a:pt x="1984" y="23"/>
                    <a:pt x="2041" y="30"/>
                    <a:pt x="2034" y="33"/>
                  </a:cubicBezTo>
                  <a:cubicBezTo>
                    <a:pt x="2027" y="36"/>
                    <a:pt x="1969" y="37"/>
                    <a:pt x="1893" y="39"/>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sp>
        <p:nvSpPr>
          <p:cNvPr id="1028" name="Rectangle 29"/>
          <p:cNvSpPr>
            <a:spLocks noGrp="1" noChangeArrowheads="1"/>
          </p:cNvSpPr>
          <p:nvPr>
            <p:ph type="title"/>
          </p:nvPr>
        </p:nvSpPr>
        <p:spPr bwMode="auto">
          <a:xfrm>
            <a:off x="914400" y="768350"/>
            <a:ext cx="10363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ar-SA" altLang="en-US" smtClean="0"/>
              <a:t>انقر لتحرير نمط العنوان الرئيسي</a:t>
            </a:r>
          </a:p>
        </p:txBody>
      </p:sp>
      <p:sp>
        <p:nvSpPr>
          <p:cNvPr id="1029" name="Rectangle 30"/>
          <p:cNvSpPr>
            <a:spLocks noGrp="1" noChangeArrowheads="1"/>
          </p:cNvSpPr>
          <p:nvPr>
            <p:ph type="body" idx="1"/>
          </p:nvPr>
        </p:nvSpPr>
        <p:spPr bwMode="auto">
          <a:xfrm>
            <a:off x="914400" y="1981200"/>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ar-SA" altLang="en-US" smtClean="0"/>
              <a:t>انقر لتحرير أنماط النص الرئيسي</a:t>
            </a:r>
          </a:p>
          <a:p>
            <a:pPr lvl="1"/>
            <a:r>
              <a:rPr lang="ar-SA" altLang="en-US" smtClean="0"/>
              <a:t>المستوى الثاني</a:t>
            </a:r>
          </a:p>
          <a:p>
            <a:pPr lvl="2"/>
            <a:r>
              <a:rPr lang="ar-SA" altLang="en-US" smtClean="0"/>
              <a:t>المستوى الثالث</a:t>
            </a:r>
          </a:p>
          <a:p>
            <a:pPr lvl="3"/>
            <a:r>
              <a:rPr lang="ar-SA" altLang="en-US" smtClean="0"/>
              <a:t>المستوى الرابع</a:t>
            </a:r>
          </a:p>
          <a:p>
            <a:pPr lvl="4"/>
            <a:r>
              <a:rPr lang="ar-SA" altLang="en-US" smtClean="0"/>
              <a:t>المستوى الخامس</a:t>
            </a:r>
          </a:p>
        </p:txBody>
      </p:sp>
      <p:sp>
        <p:nvSpPr>
          <p:cNvPr id="62495" name="Rectangle 31"/>
          <p:cNvSpPr>
            <a:spLocks noGrp="1" noChangeArrowheads="1"/>
          </p:cNvSpPr>
          <p:nvPr>
            <p:ph type="dt" sz="half" idx="2"/>
          </p:nvPr>
        </p:nvSpPr>
        <p:spPr bwMode="auto">
          <a:xfrm>
            <a:off x="886884" y="6367463"/>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hangingPunct="1">
              <a:defRPr kumimoji="0" sz="1400" smtClean="0">
                <a:cs typeface="Times New Roman" panose="02020603050405020304" pitchFamily="18" charset="0"/>
              </a:defRPr>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نظم المعلومات والمنظمات</a:t>
            </a:r>
            <a:endParaRPr lang="en-US" altLang="en-US">
              <a:solidFill>
                <a:srgbClr val="545472"/>
              </a:solidFill>
              <a:latin typeface="Times New Roman" panose="02020603050405020304" pitchFamily="18" charset="0"/>
            </a:endParaRPr>
          </a:p>
        </p:txBody>
      </p:sp>
      <p:sp>
        <p:nvSpPr>
          <p:cNvPr id="62496" name="Rectangle 32"/>
          <p:cNvSpPr>
            <a:spLocks noGrp="1" noChangeArrowheads="1"/>
          </p:cNvSpPr>
          <p:nvPr>
            <p:ph type="ftr" sz="quarter" idx="3"/>
          </p:nvPr>
        </p:nvSpPr>
        <p:spPr bwMode="auto">
          <a:xfrm>
            <a:off x="4138084" y="6367463"/>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rtl="0" eaLnBrk="1" hangingPunct="1">
              <a:defRPr kumimoji="0" sz="1400" smtClean="0">
                <a:cs typeface="Times New Roman" panose="02020603050405020304" pitchFamily="18" charset="0"/>
              </a:defRPr>
            </a:lvl1pPr>
          </a:lstStyle>
          <a:p>
            <a:pPr fontAlgn="base">
              <a:spcBef>
                <a:spcPct val="0"/>
              </a:spcBef>
              <a:spcAft>
                <a:spcPct val="0"/>
              </a:spcAft>
              <a:defRPr/>
            </a:pPr>
            <a:r>
              <a:rPr lang="ar-SA" altLang="en-US" smtClean="0">
                <a:solidFill>
                  <a:srgbClr val="545472"/>
                </a:solidFill>
                <a:latin typeface="Times New Roman" panose="02020603050405020304" pitchFamily="18" charset="0"/>
              </a:rPr>
              <a:t>الفصل الثاني</a:t>
            </a:r>
            <a:endParaRPr lang="en-US" altLang="en-US">
              <a:solidFill>
                <a:srgbClr val="545472"/>
              </a:solidFill>
              <a:latin typeface="Times New Roman" panose="02020603050405020304" pitchFamily="18" charset="0"/>
            </a:endParaRPr>
          </a:p>
        </p:txBody>
      </p:sp>
      <p:sp>
        <p:nvSpPr>
          <p:cNvPr id="62497" name="Rectangle 33"/>
          <p:cNvSpPr>
            <a:spLocks noGrp="1" noChangeArrowheads="1"/>
          </p:cNvSpPr>
          <p:nvPr>
            <p:ph type="sldNum" sz="quarter" idx="4"/>
          </p:nvPr>
        </p:nvSpPr>
        <p:spPr bwMode="auto">
          <a:xfrm>
            <a:off x="8710084" y="6367463"/>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rtl="0" eaLnBrk="1" hangingPunct="1">
              <a:defRPr kumimoji="0" sz="1400" smtClean="0">
                <a:cs typeface="Times New Roman" panose="02020603050405020304" pitchFamily="18" charset="0"/>
              </a:defRPr>
            </a:lvl1pPr>
          </a:lstStyle>
          <a:p>
            <a:pPr fontAlgn="base">
              <a:spcBef>
                <a:spcPct val="0"/>
              </a:spcBef>
              <a:spcAft>
                <a:spcPct val="0"/>
              </a:spcAft>
              <a:defRPr/>
            </a:pPr>
            <a:fld id="{FD9EA385-95ED-42EA-A992-64788B83F2C2}" type="slidenum">
              <a:rPr lang="ar-JO" altLang="en-US" smtClean="0">
                <a:solidFill>
                  <a:srgbClr val="545472"/>
                </a:solidFill>
                <a:latin typeface="Times New Roman" panose="02020603050405020304" pitchFamily="18" charset="0"/>
              </a:rPr>
              <a:pPr fontAlgn="base">
                <a:spcBef>
                  <a:spcPct val="0"/>
                </a:spcBef>
                <a:spcAft>
                  <a:spcPct val="0"/>
                </a:spcAft>
                <a:defRPr/>
              </a:pPr>
              <a:t>‹#›</a:t>
            </a:fld>
            <a:endParaRPr lang="en-US" altLang="en-US">
              <a:solidFill>
                <a:srgbClr val="545472"/>
              </a:solidFill>
              <a:latin typeface="Times New Roman" panose="02020603050405020304" pitchFamily="18" charset="0"/>
              <a:cs typeface="Tahoma"/>
            </a:endParaRPr>
          </a:p>
        </p:txBody>
      </p:sp>
    </p:spTree>
    <p:extLst>
      <p:ext uri="{BB962C8B-B14F-4D97-AF65-F5344CB8AC3E}">
        <p14:creationId xmlns:p14="http://schemas.microsoft.com/office/powerpoint/2010/main" val="19707738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ctr" rtl="1" eaLnBrk="0" fontAlgn="base" hangingPunct="0">
        <a:spcBef>
          <a:spcPct val="0"/>
        </a:spcBef>
        <a:spcAft>
          <a:spcPct val="0"/>
        </a:spcAft>
        <a:defRPr sz="4400" kern="12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2pPr>
      <a:lvl3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3pPr>
      <a:lvl4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4pPr>
      <a:lvl5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5pPr>
      <a:lvl6pPr marL="4572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6pPr>
      <a:lvl7pPr marL="9144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7pPr>
      <a:lvl8pPr marL="13716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8pPr>
      <a:lvl9pPr marL="18288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9pPr>
    </p:titleStyle>
    <p:bodyStyle>
      <a:lvl1pPr marL="342900" indent="-342900" algn="r" rtl="1" eaLnBrk="0" fontAlgn="base" hangingPunct="0">
        <a:spcBef>
          <a:spcPct val="20000"/>
        </a:spcBef>
        <a:spcAft>
          <a:spcPct val="0"/>
        </a:spcAft>
        <a:buSzPct val="90000"/>
        <a:buBlip>
          <a:blip r:embed="rId14"/>
        </a:buBlip>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SzPct val="80000"/>
        <a:buBlip>
          <a:blip r:embed="rId15"/>
        </a:buBlip>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SzPct val="70000"/>
        <a:buBlip>
          <a:blip r:embed="rId16"/>
        </a:buBlip>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SzPct val="70000"/>
        <a:buBlip>
          <a:blip r:embed="rId17"/>
        </a:buBlip>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SzPct val="70000"/>
        <a:buBlip>
          <a:blip r:embed="rId18"/>
        </a:buBlip>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12208933" cy="757238"/>
            <a:chOff x="0" y="0"/>
            <a:chExt cx="5768" cy="477"/>
          </a:xfrm>
        </p:grpSpPr>
        <p:sp>
          <p:nvSpPr>
            <p:cNvPr id="1036" name="Freeform 3"/>
            <p:cNvSpPr>
              <a:spLocks/>
            </p:cNvSpPr>
            <p:nvPr userDrawn="1"/>
          </p:nvSpPr>
          <p:spPr bwMode="auto">
            <a:xfrm>
              <a:off x="5" y="0"/>
              <a:ext cx="5763" cy="477"/>
            </a:xfrm>
            <a:custGeom>
              <a:avLst/>
              <a:gdLst>
                <a:gd name="T0" fmla="*/ 0 w 5763"/>
                <a:gd name="T1" fmla="*/ 450 h 477"/>
                <a:gd name="T2" fmla="*/ 3 w 5763"/>
                <a:gd name="T3" fmla="*/ 0 h 477"/>
                <a:gd name="T4" fmla="*/ 5763 w 5763"/>
                <a:gd name="T5" fmla="*/ 0 h 477"/>
                <a:gd name="T6" fmla="*/ 5763 w 5763"/>
                <a:gd name="T7" fmla="*/ 465 h 477"/>
                <a:gd name="T8" fmla="*/ 4821 w 5763"/>
                <a:gd name="T9" fmla="*/ 477 h 477"/>
                <a:gd name="T10" fmla="*/ 4326 w 5763"/>
                <a:gd name="T11" fmla="*/ 447 h 477"/>
                <a:gd name="T12" fmla="*/ 3783 w 5763"/>
                <a:gd name="T13" fmla="*/ 465 h 477"/>
                <a:gd name="T14" fmla="*/ 3417 w 5763"/>
                <a:gd name="T15" fmla="*/ 456 h 477"/>
                <a:gd name="T16" fmla="*/ 2973 w 5763"/>
                <a:gd name="T17" fmla="*/ 459 h 477"/>
                <a:gd name="T18" fmla="*/ 2451 w 5763"/>
                <a:gd name="T19" fmla="*/ 453 h 477"/>
                <a:gd name="T20" fmla="*/ 2289 w 5763"/>
                <a:gd name="T21" fmla="*/ 441 h 477"/>
                <a:gd name="T22" fmla="*/ 2010 w 5763"/>
                <a:gd name="T23" fmla="*/ 453 h 477"/>
                <a:gd name="T24" fmla="*/ 1827 w 5763"/>
                <a:gd name="T25" fmla="*/ 450 h 477"/>
                <a:gd name="T26" fmla="*/ 1215 w 5763"/>
                <a:gd name="T27" fmla="*/ 465 h 477"/>
                <a:gd name="T28" fmla="*/ 660 w 5763"/>
                <a:gd name="T29" fmla="*/ 456 h 477"/>
                <a:gd name="T30" fmla="*/ 0 w 5763"/>
                <a:gd name="T31" fmla="*/ 450 h 477"/>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5763" h="477">
                  <a:moveTo>
                    <a:pt x="0" y="450"/>
                  </a:moveTo>
                  <a:lnTo>
                    <a:pt x="3" y="0"/>
                  </a:lnTo>
                  <a:lnTo>
                    <a:pt x="5763" y="0"/>
                  </a:lnTo>
                  <a:lnTo>
                    <a:pt x="5763" y="465"/>
                  </a:lnTo>
                  <a:lnTo>
                    <a:pt x="4821" y="477"/>
                  </a:lnTo>
                  <a:lnTo>
                    <a:pt x="4326" y="447"/>
                  </a:lnTo>
                  <a:lnTo>
                    <a:pt x="3783" y="465"/>
                  </a:lnTo>
                  <a:lnTo>
                    <a:pt x="3417" y="456"/>
                  </a:lnTo>
                  <a:lnTo>
                    <a:pt x="2973" y="459"/>
                  </a:lnTo>
                  <a:lnTo>
                    <a:pt x="2451" y="453"/>
                  </a:lnTo>
                  <a:lnTo>
                    <a:pt x="2289" y="441"/>
                  </a:lnTo>
                  <a:lnTo>
                    <a:pt x="2010" y="453"/>
                  </a:lnTo>
                  <a:lnTo>
                    <a:pt x="1827" y="450"/>
                  </a:lnTo>
                  <a:lnTo>
                    <a:pt x="1215" y="465"/>
                  </a:lnTo>
                  <a:lnTo>
                    <a:pt x="660" y="456"/>
                  </a:lnTo>
                  <a:lnTo>
                    <a:pt x="0" y="450"/>
                  </a:lnTo>
                  <a:close/>
                </a:path>
              </a:pathLst>
            </a:custGeom>
            <a:solidFill>
              <a:schemeClr val="accent2">
                <a:alpha val="50195"/>
              </a:schemeClr>
            </a:solidFill>
            <a:ln>
              <a:noFill/>
            </a:ln>
            <a:effectLst/>
            <a:extLst>
              <a:ext uri="{91240B29-F687-4F45-9708-019B960494DF}">
                <a14:hiddenLine xmlns:a14="http://schemas.microsoft.com/office/drawing/2010/main" w="9525" cap="flat" cmpd="sng">
                  <a:solidFill>
                    <a:schemeClr val="tx1"/>
                  </a:solidFill>
                  <a:prstDash val="solid"/>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37" name="Freeform 4"/>
            <p:cNvSpPr>
              <a:spLocks/>
            </p:cNvSpPr>
            <p:nvPr userDrawn="1"/>
          </p:nvSpPr>
          <p:spPr bwMode="auto">
            <a:xfrm>
              <a:off x="0" y="98"/>
              <a:ext cx="256" cy="253"/>
            </a:xfrm>
            <a:custGeom>
              <a:avLst/>
              <a:gdLst>
                <a:gd name="T0" fmla="*/ 8 w 256"/>
                <a:gd name="T1" fmla="*/ 190 h 253"/>
                <a:gd name="T2" fmla="*/ 71 w 256"/>
                <a:gd name="T3" fmla="*/ 115 h 253"/>
                <a:gd name="T4" fmla="*/ 203 w 256"/>
                <a:gd name="T5" fmla="*/ 16 h 253"/>
                <a:gd name="T6" fmla="*/ 251 w 256"/>
                <a:gd name="T7" fmla="*/ 19 h 253"/>
                <a:gd name="T8" fmla="*/ 236 w 256"/>
                <a:gd name="T9" fmla="*/ 46 h 253"/>
                <a:gd name="T10" fmla="*/ 176 w 256"/>
                <a:gd name="T11" fmla="*/ 82 h 253"/>
                <a:gd name="T12" fmla="*/ 92 w 256"/>
                <a:gd name="T13" fmla="*/ 154 h 253"/>
                <a:gd name="T14" fmla="*/ 23 w 256"/>
                <a:gd name="T15" fmla="*/ 247 h 253"/>
                <a:gd name="T16" fmla="*/ 8 w 256"/>
                <a:gd name="T17" fmla="*/ 190 h 2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56" h="253">
                  <a:moveTo>
                    <a:pt x="8" y="190"/>
                  </a:moveTo>
                  <a:cubicBezTo>
                    <a:pt x="16" y="168"/>
                    <a:pt x="38" y="144"/>
                    <a:pt x="71" y="115"/>
                  </a:cubicBezTo>
                  <a:cubicBezTo>
                    <a:pt x="104" y="86"/>
                    <a:pt x="173" y="32"/>
                    <a:pt x="203" y="16"/>
                  </a:cubicBezTo>
                  <a:cubicBezTo>
                    <a:pt x="233" y="0"/>
                    <a:pt x="246" y="14"/>
                    <a:pt x="251" y="19"/>
                  </a:cubicBezTo>
                  <a:cubicBezTo>
                    <a:pt x="256" y="24"/>
                    <a:pt x="249" y="35"/>
                    <a:pt x="236" y="46"/>
                  </a:cubicBezTo>
                  <a:cubicBezTo>
                    <a:pt x="223" y="57"/>
                    <a:pt x="200" y="64"/>
                    <a:pt x="176" y="82"/>
                  </a:cubicBezTo>
                  <a:cubicBezTo>
                    <a:pt x="152" y="100"/>
                    <a:pt x="118" y="126"/>
                    <a:pt x="92" y="154"/>
                  </a:cubicBezTo>
                  <a:cubicBezTo>
                    <a:pt x="66" y="182"/>
                    <a:pt x="36" y="241"/>
                    <a:pt x="23" y="247"/>
                  </a:cubicBezTo>
                  <a:cubicBezTo>
                    <a:pt x="10" y="253"/>
                    <a:pt x="0" y="212"/>
                    <a:pt x="8" y="190"/>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2469" name="Freeform 5"/>
            <p:cNvSpPr>
              <a:spLocks/>
            </p:cNvSpPr>
            <p:nvPr userDrawn="1"/>
          </p:nvSpPr>
          <p:spPr bwMode="auto">
            <a:xfrm>
              <a:off x="56" y="0"/>
              <a:ext cx="708" cy="459"/>
            </a:xfrm>
            <a:custGeom>
              <a:avLst/>
              <a:gdLst>
                <a:gd name="T0" fmla="*/ 0 w 708"/>
                <a:gd name="T1" fmla="*/ 432 h 459"/>
                <a:gd name="T2" fmla="*/ 0 w 708"/>
                <a:gd name="T3" fmla="*/ 453 h 459"/>
                <a:gd name="T4" fmla="*/ 72 w 708"/>
                <a:gd name="T5" fmla="*/ 324 h 459"/>
                <a:gd name="T6" fmla="*/ 198 w 708"/>
                <a:gd name="T7" fmla="*/ 201 h 459"/>
                <a:gd name="T8" fmla="*/ 366 w 708"/>
                <a:gd name="T9" fmla="*/ 102 h 459"/>
                <a:gd name="T10" fmla="*/ 531 w 708"/>
                <a:gd name="T11" fmla="*/ 36 h 459"/>
                <a:gd name="T12" fmla="*/ 609 w 708"/>
                <a:gd name="T13" fmla="*/ 0 h 459"/>
                <a:gd name="T14" fmla="*/ 708 w 708"/>
                <a:gd name="T15" fmla="*/ 3 h 459"/>
                <a:gd name="T16" fmla="*/ 591 w 708"/>
                <a:gd name="T17" fmla="*/ 66 h 459"/>
                <a:gd name="T18" fmla="*/ 417 w 708"/>
                <a:gd name="T19" fmla="*/ 126 h 459"/>
                <a:gd name="T20" fmla="*/ 237 w 708"/>
                <a:gd name="T21" fmla="*/ 231 h 459"/>
                <a:gd name="T22" fmla="*/ 117 w 708"/>
                <a:gd name="T23" fmla="*/ 345 h 459"/>
                <a:gd name="T24" fmla="*/ 51 w 708"/>
                <a:gd name="T25" fmla="*/ 459 h 459"/>
                <a:gd name="T26" fmla="*/ 0 w 708"/>
                <a:gd name="T27" fmla="*/ 453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708" h="459">
                  <a:moveTo>
                    <a:pt x="0" y="432"/>
                  </a:moveTo>
                  <a:lnTo>
                    <a:pt x="0" y="453"/>
                  </a:lnTo>
                  <a:cubicBezTo>
                    <a:pt x="12" y="435"/>
                    <a:pt x="39" y="366"/>
                    <a:pt x="72" y="324"/>
                  </a:cubicBezTo>
                  <a:cubicBezTo>
                    <a:pt x="105" y="282"/>
                    <a:pt x="149" y="238"/>
                    <a:pt x="198" y="201"/>
                  </a:cubicBezTo>
                  <a:cubicBezTo>
                    <a:pt x="247" y="164"/>
                    <a:pt x="311" y="129"/>
                    <a:pt x="366" y="102"/>
                  </a:cubicBezTo>
                  <a:cubicBezTo>
                    <a:pt x="421" y="75"/>
                    <a:pt x="490" y="53"/>
                    <a:pt x="531" y="36"/>
                  </a:cubicBezTo>
                  <a:cubicBezTo>
                    <a:pt x="572" y="19"/>
                    <a:pt x="580" y="5"/>
                    <a:pt x="609" y="0"/>
                  </a:cubicBezTo>
                  <a:lnTo>
                    <a:pt x="708" y="3"/>
                  </a:lnTo>
                  <a:cubicBezTo>
                    <a:pt x="705" y="14"/>
                    <a:pt x="640" y="45"/>
                    <a:pt x="591" y="66"/>
                  </a:cubicBezTo>
                  <a:cubicBezTo>
                    <a:pt x="542" y="87"/>
                    <a:pt x="476" y="98"/>
                    <a:pt x="417" y="126"/>
                  </a:cubicBezTo>
                  <a:cubicBezTo>
                    <a:pt x="358" y="154"/>
                    <a:pt x="287" y="195"/>
                    <a:pt x="237" y="231"/>
                  </a:cubicBezTo>
                  <a:cubicBezTo>
                    <a:pt x="187" y="267"/>
                    <a:pt x="148" y="307"/>
                    <a:pt x="117" y="345"/>
                  </a:cubicBezTo>
                  <a:cubicBezTo>
                    <a:pt x="86" y="383"/>
                    <a:pt x="70" y="441"/>
                    <a:pt x="51" y="459"/>
                  </a:cubicBezTo>
                  <a:lnTo>
                    <a:pt x="0" y="453"/>
                  </a:lnTo>
                </a:path>
              </a:pathLst>
            </a:custGeom>
            <a:gradFill rotWithShape="0">
              <a:gsLst>
                <a:gs pos="0">
                  <a:schemeClr val="bg2"/>
                </a:gs>
                <a:gs pos="5000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1039" name="Freeform 6"/>
            <p:cNvSpPr>
              <a:spLocks/>
            </p:cNvSpPr>
            <p:nvPr userDrawn="1"/>
          </p:nvSpPr>
          <p:spPr bwMode="auto">
            <a:xfrm>
              <a:off x="131" y="269"/>
              <a:ext cx="251" cy="194"/>
            </a:xfrm>
            <a:custGeom>
              <a:avLst/>
              <a:gdLst>
                <a:gd name="T0" fmla="*/ 21 w 251"/>
                <a:gd name="T1" fmla="*/ 163 h 194"/>
                <a:gd name="T2" fmla="*/ 9 w 251"/>
                <a:gd name="T3" fmla="*/ 184 h 194"/>
                <a:gd name="T4" fmla="*/ 75 w 251"/>
                <a:gd name="T5" fmla="*/ 103 h 194"/>
                <a:gd name="T6" fmla="*/ 165 w 251"/>
                <a:gd name="T7" fmla="*/ 28 h 194"/>
                <a:gd name="T8" fmla="*/ 207 w 251"/>
                <a:gd name="T9" fmla="*/ 7 h 194"/>
                <a:gd name="T10" fmla="*/ 246 w 251"/>
                <a:gd name="T11" fmla="*/ 4 h 194"/>
                <a:gd name="T12" fmla="*/ 237 w 251"/>
                <a:gd name="T13" fmla="*/ 34 h 194"/>
                <a:gd name="T14" fmla="*/ 183 w 251"/>
                <a:gd name="T15" fmla="*/ 61 h 194"/>
                <a:gd name="T16" fmla="*/ 108 w 251"/>
                <a:gd name="T17" fmla="*/ 124 h 194"/>
                <a:gd name="T18" fmla="*/ 54 w 251"/>
                <a:gd name="T19" fmla="*/ 190 h 194"/>
                <a:gd name="T20" fmla="*/ 6 w 251"/>
                <a:gd name="T21" fmla="*/ 184 h 19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51" h="194">
                  <a:moveTo>
                    <a:pt x="21" y="163"/>
                  </a:moveTo>
                  <a:cubicBezTo>
                    <a:pt x="10" y="178"/>
                    <a:pt x="0" y="194"/>
                    <a:pt x="9" y="184"/>
                  </a:cubicBezTo>
                  <a:cubicBezTo>
                    <a:pt x="18" y="174"/>
                    <a:pt x="49" y="129"/>
                    <a:pt x="75" y="103"/>
                  </a:cubicBezTo>
                  <a:cubicBezTo>
                    <a:pt x="101" y="77"/>
                    <a:pt x="143" y="44"/>
                    <a:pt x="165" y="28"/>
                  </a:cubicBezTo>
                  <a:cubicBezTo>
                    <a:pt x="187" y="12"/>
                    <a:pt x="194" y="11"/>
                    <a:pt x="207" y="7"/>
                  </a:cubicBezTo>
                  <a:cubicBezTo>
                    <a:pt x="220" y="3"/>
                    <a:pt x="241" y="0"/>
                    <a:pt x="246" y="4"/>
                  </a:cubicBezTo>
                  <a:cubicBezTo>
                    <a:pt x="251" y="8"/>
                    <a:pt x="247" y="25"/>
                    <a:pt x="237" y="34"/>
                  </a:cubicBezTo>
                  <a:cubicBezTo>
                    <a:pt x="227" y="43"/>
                    <a:pt x="204" y="46"/>
                    <a:pt x="183" y="61"/>
                  </a:cubicBezTo>
                  <a:cubicBezTo>
                    <a:pt x="162" y="76"/>
                    <a:pt x="129" y="103"/>
                    <a:pt x="108" y="124"/>
                  </a:cubicBezTo>
                  <a:cubicBezTo>
                    <a:pt x="87" y="145"/>
                    <a:pt x="71" y="180"/>
                    <a:pt x="54" y="190"/>
                  </a:cubicBezTo>
                  <a:lnTo>
                    <a:pt x="6" y="184"/>
                  </a:lnTo>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0" name="Freeform 7"/>
            <p:cNvSpPr>
              <a:spLocks/>
            </p:cNvSpPr>
            <p:nvPr userDrawn="1"/>
          </p:nvSpPr>
          <p:spPr bwMode="auto">
            <a:xfrm>
              <a:off x="341" y="0"/>
              <a:ext cx="159" cy="72"/>
            </a:xfrm>
            <a:custGeom>
              <a:avLst/>
              <a:gdLst>
                <a:gd name="T0" fmla="*/ 99 w 159"/>
                <a:gd name="T1" fmla="*/ 0 h 72"/>
                <a:gd name="T2" fmla="*/ 15 w 159"/>
                <a:gd name="T3" fmla="*/ 36 h 72"/>
                <a:gd name="T4" fmla="*/ 6 w 159"/>
                <a:gd name="T5" fmla="*/ 60 h 72"/>
                <a:gd name="T6" fmla="*/ 36 w 159"/>
                <a:gd name="T7" fmla="*/ 69 h 72"/>
                <a:gd name="T8" fmla="*/ 87 w 159"/>
                <a:gd name="T9" fmla="*/ 42 h 72"/>
                <a:gd name="T10" fmla="*/ 159 w 159"/>
                <a:gd name="T11" fmla="*/ 0 h 72"/>
                <a:gd name="T12" fmla="*/ 99 w 159"/>
                <a:gd name="T13" fmla="*/ 0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9" h="72">
                  <a:moveTo>
                    <a:pt x="99" y="0"/>
                  </a:moveTo>
                  <a:cubicBezTo>
                    <a:pt x="75" y="6"/>
                    <a:pt x="30" y="26"/>
                    <a:pt x="15" y="36"/>
                  </a:cubicBezTo>
                  <a:cubicBezTo>
                    <a:pt x="0" y="46"/>
                    <a:pt x="3" y="55"/>
                    <a:pt x="6" y="60"/>
                  </a:cubicBezTo>
                  <a:cubicBezTo>
                    <a:pt x="9" y="65"/>
                    <a:pt x="23" y="72"/>
                    <a:pt x="36" y="69"/>
                  </a:cubicBezTo>
                  <a:cubicBezTo>
                    <a:pt x="49" y="66"/>
                    <a:pt x="67" y="53"/>
                    <a:pt x="87" y="42"/>
                  </a:cubicBezTo>
                  <a:cubicBezTo>
                    <a:pt x="107" y="31"/>
                    <a:pt x="158" y="6"/>
                    <a:pt x="159" y="0"/>
                  </a:cubicBezTo>
                  <a:lnTo>
                    <a:pt x="99"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1" name="Freeform 8"/>
            <p:cNvSpPr>
              <a:spLocks/>
            </p:cNvSpPr>
            <p:nvPr userDrawn="1"/>
          </p:nvSpPr>
          <p:spPr bwMode="auto">
            <a:xfrm>
              <a:off x="488" y="0"/>
              <a:ext cx="455" cy="216"/>
            </a:xfrm>
            <a:custGeom>
              <a:avLst/>
              <a:gdLst>
                <a:gd name="T0" fmla="*/ 395 w 455"/>
                <a:gd name="T1" fmla="*/ 0 h 216"/>
                <a:gd name="T2" fmla="*/ 338 w 455"/>
                <a:gd name="T3" fmla="*/ 48 h 216"/>
                <a:gd name="T4" fmla="*/ 242 w 455"/>
                <a:gd name="T5" fmla="*/ 102 h 216"/>
                <a:gd name="T6" fmla="*/ 104 w 455"/>
                <a:gd name="T7" fmla="*/ 147 h 216"/>
                <a:gd name="T8" fmla="*/ 35 w 455"/>
                <a:gd name="T9" fmla="*/ 168 h 216"/>
                <a:gd name="T10" fmla="*/ 8 w 455"/>
                <a:gd name="T11" fmla="*/ 192 h 216"/>
                <a:gd name="T12" fmla="*/ 8 w 455"/>
                <a:gd name="T13" fmla="*/ 213 h 216"/>
                <a:gd name="T14" fmla="*/ 59 w 455"/>
                <a:gd name="T15" fmla="*/ 213 h 216"/>
                <a:gd name="T16" fmla="*/ 86 w 455"/>
                <a:gd name="T17" fmla="*/ 192 h 216"/>
                <a:gd name="T18" fmla="*/ 173 w 455"/>
                <a:gd name="T19" fmla="*/ 159 h 216"/>
                <a:gd name="T20" fmla="*/ 299 w 455"/>
                <a:gd name="T21" fmla="*/ 126 h 216"/>
                <a:gd name="T22" fmla="*/ 392 w 455"/>
                <a:gd name="T23" fmla="*/ 72 h 216"/>
                <a:gd name="T24" fmla="*/ 455 w 455"/>
                <a:gd name="T25" fmla="*/ 0 h 216"/>
                <a:gd name="T26" fmla="*/ 395 w 455"/>
                <a:gd name="T27" fmla="*/ 0 h 21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55" h="216">
                  <a:moveTo>
                    <a:pt x="395" y="0"/>
                  </a:moveTo>
                  <a:cubicBezTo>
                    <a:pt x="376" y="8"/>
                    <a:pt x="364" y="31"/>
                    <a:pt x="338" y="48"/>
                  </a:cubicBezTo>
                  <a:cubicBezTo>
                    <a:pt x="312" y="65"/>
                    <a:pt x="281" y="86"/>
                    <a:pt x="242" y="102"/>
                  </a:cubicBezTo>
                  <a:cubicBezTo>
                    <a:pt x="203" y="118"/>
                    <a:pt x="138" y="136"/>
                    <a:pt x="104" y="147"/>
                  </a:cubicBezTo>
                  <a:cubicBezTo>
                    <a:pt x="70" y="158"/>
                    <a:pt x="51" y="161"/>
                    <a:pt x="35" y="168"/>
                  </a:cubicBezTo>
                  <a:cubicBezTo>
                    <a:pt x="19" y="175"/>
                    <a:pt x="12" y="185"/>
                    <a:pt x="8" y="192"/>
                  </a:cubicBezTo>
                  <a:cubicBezTo>
                    <a:pt x="4" y="199"/>
                    <a:pt x="0" y="210"/>
                    <a:pt x="8" y="213"/>
                  </a:cubicBezTo>
                  <a:cubicBezTo>
                    <a:pt x="16" y="216"/>
                    <a:pt x="46" y="216"/>
                    <a:pt x="59" y="213"/>
                  </a:cubicBezTo>
                  <a:cubicBezTo>
                    <a:pt x="72" y="210"/>
                    <a:pt x="67" y="201"/>
                    <a:pt x="86" y="192"/>
                  </a:cubicBezTo>
                  <a:cubicBezTo>
                    <a:pt x="105" y="183"/>
                    <a:pt x="138" y="170"/>
                    <a:pt x="173" y="159"/>
                  </a:cubicBezTo>
                  <a:cubicBezTo>
                    <a:pt x="208" y="148"/>
                    <a:pt x="263" y="140"/>
                    <a:pt x="299" y="126"/>
                  </a:cubicBezTo>
                  <a:cubicBezTo>
                    <a:pt x="335" y="112"/>
                    <a:pt x="366" y="93"/>
                    <a:pt x="392" y="72"/>
                  </a:cubicBezTo>
                  <a:cubicBezTo>
                    <a:pt x="418" y="51"/>
                    <a:pt x="454" y="12"/>
                    <a:pt x="455" y="0"/>
                  </a:cubicBezTo>
                  <a:lnTo>
                    <a:pt x="395" y="0"/>
                  </a:ln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2" name="Freeform 9"/>
            <p:cNvSpPr>
              <a:spLocks/>
            </p:cNvSpPr>
            <p:nvPr userDrawn="1"/>
          </p:nvSpPr>
          <p:spPr bwMode="auto">
            <a:xfrm>
              <a:off x="1448" y="37"/>
              <a:ext cx="414" cy="108"/>
            </a:xfrm>
            <a:custGeom>
              <a:avLst/>
              <a:gdLst>
                <a:gd name="T0" fmla="*/ 0 w 414"/>
                <a:gd name="T1" fmla="*/ 11 h 108"/>
                <a:gd name="T2" fmla="*/ 24 w 414"/>
                <a:gd name="T3" fmla="*/ 11 h 108"/>
                <a:gd name="T4" fmla="*/ 156 w 414"/>
                <a:gd name="T5" fmla="*/ 2 h 108"/>
                <a:gd name="T6" fmla="*/ 288 w 414"/>
                <a:gd name="T7" fmla="*/ 23 h 108"/>
                <a:gd name="T8" fmla="*/ 384 w 414"/>
                <a:gd name="T9" fmla="*/ 53 h 108"/>
                <a:gd name="T10" fmla="*/ 411 w 414"/>
                <a:gd name="T11" fmla="*/ 74 h 108"/>
                <a:gd name="T12" fmla="*/ 405 w 414"/>
                <a:gd name="T13" fmla="*/ 104 h 108"/>
                <a:gd name="T14" fmla="*/ 363 w 414"/>
                <a:gd name="T15" fmla="*/ 101 h 108"/>
                <a:gd name="T16" fmla="*/ 294 w 414"/>
                <a:gd name="T17" fmla="*/ 77 h 108"/>
                <a:gd name="T18" fmla="*/ 174 w 414"/>
                <a:gd name="T19" fmla="*/ 50 h 108"/>
                <a:gd name="T20" fmla="*/ 72 w 414"/>
                <a:gd name="T21" fmla="*/ 62 h 108"/>
                <a:gd name="T22" fmla="*/ 36 w 414"/>
                <a:gd name="T23" fmla="*/ 59 h 108"/>
                <a:gd name="T24" fmla="*/ 0 w 414"/>
                <a:gd name="T25" fmla="*/ 11 h 10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14" h="108">
                  <a:moveTo>
                    <a:pt x="0" y="11"/>
                  </a:moveTo>
                  <a:lnTo>
                    <a:pt x="24" y="11"/>
                  </a:lnTo>
                  <a:cubicBezTo>
                    <a:pt x="50" y="9"/>
                    <a:pt x="112" y="0"/>
                    <a:pt x="156" y="2"/>
                  </a:cubicBezTo>
                  <a:cubicBezTo>
                    <a:pt x="200" y="4"/>
                    <a:pt x="250" y="15"/>
                    <a:pt x="288" y="23"/>
                  </a:cubicBezTo>
                  <a:cubicBezTo>
                    <a:pt x="326" y="31"/>
                    <a:pt x="363" y="44"/>
                    <a:pt x="384" y="53"/>
                  </a:cubicBezTo>
                  <a:cubicBezTo>
                    <a:pt x="405" y="62"/>
                    <a:pt x="408" y="66"/>
                    <a:pt x="411" y="74"/>
                  </a:cubicBezTo>
                  <a:cubicBezTo>
                    <a:pt x="414" y="82"/>
                    <a:pt x="413" y="100"/>
                    <a:pt x="405" y="104"/>
                  </a:cubicBezTo>
                  <a:cubicBezTo>
                    <a:pt x="397" y="108"/>
                    <a:pt x="381" y="105"/>
                    <a:pt x="363" y="101"/>
                  </a:cubicBezTo>
                  <a:cubicBezTo>
                    <a:pt x="345" y="97"/>
                    <a:pt x="325" y="85"/>
                    <a:pt x="294" y="77"/>
                  </a:cubicBezTo>
                  <a:cubicBezTo>
                    <a:pt x="263" y="69"/>
                    <a:pt x="211" y="53"/>
                    <a:pt x="174" y="50"/>
                  </a:cubicBezTo>
                  <a:cubicBezTo>
                    <a:pt x="137" y="47"/>
                    <a:pt x="95" y="61"/>
                    <a:pt x="72" y="62"/>
                  </a:cubicBezTo>
                  <a:cubicBezTo>
                    <a:pt x="49" y="63"/>
                    <a:pt x="48" y="66"/>
                    <a:pt x="36" y="59"/>
                  </a:cubicBezTo>
                  <a:cubicBezTo>
                    <a:pt x="24" y="52"/>
                    <a:pt x="13" y="36"/>
                    <a:pt x="0" y="11"/>
                  </a:cubicBezTo>
                  <a:close/>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3" name="Freeform 10"/>
            <p:cNvSpPr>
              <a:spLocks/>
            </p:cNvSpPr>
            <p:nvPr userDrawn="1"/>
          </p:nvSpPr>
          <p:spPr bwMode="auto">
            <a:xfrm>
              <a:off x="1790" y="0"/>
              <a:ext cx="520" cy="225"/>
            </a:xfrm>
            <a:custGeom>
              <a:avLst/>
              <a:gdLst>
                <a:gd name="T0" fmla="*/ 42 w 520"/>
                <a:gd name="T1" fmla="*/ 0 h 225"/>
                <a:gd name="T2" fmla="*/ 12 w 520"/>
                <a:gd name="T3" fmla="*/ 24 h 225"/>
                <a:gd name="T4" fmla="*/ 114 w 520"/>
                <a:gd name="T5" fmla="*/ 54 h 225"/>
                <a:gd name="T6" fmla="*/ 240 w 520"/>
                <a:gd name="T7" fmla="*/ 117 h 225"/>
                <a:gd name="T8" fmla="*/ 333 w 520"/>
                <a:gd name="T9" fmla="*/ 153 h 225"/>
                <a:gd name="T10" fmla="*/ 438 w 520"/>
                <a:gd name="T11" fmla="*/ 219 h 225"/>
                <a:gd name="T12" fmla="*/ 426 w 520"/>
                <a:gd name="T13" fmla="*/ 192 h 225"/>
                <a:gd name="T14" fmla="*/ 441 w 520"/>
                <a:gd name="T15" fmla="*/ 180 h 225"/>
                <a:gd name="T16" fmla="*/ 519 w 520"/>
                <a:gd name="T17" fmla="*/ 216 h 225"/>
                <a:gd name="T18" fmla="*/ 450 w 520"/>
                <a:gd name="T19" fmla="*/ 162 h 225"/>
                <a:gd name="T20" fmla="*/ 381 w 520"/>
                <a:gd name="T21" fmla="*/ 135 h 225"/>
                <a:gd name="T22" fmla="*/ 285 w 520"/>
                <a:gd name="T23" fmla="*/ 84 h 225"/>
                <a:gd name="T24" fmla="*/ 186 w 520"/>
                <a:gd name="T25" fmla="*/ 18 h 225"/>
                <a:gd name="T26" fmla="*/ 123 w 520"/>
                <a:gd name="T27" fmla="*/ 0 h 225"/>
                <a:gd name="T28" fmla="*/ 42 w 520"/>
                <a:gd name="T29" fmla="*/ 0 h 225"/>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520" h="225">
                  <a:moveTo>
                    <a:pt x="42" y="0"/>
                  </a:moveTo>
                  <a:cubicBezTo>
                    <a:pt x="24" y="4"/>
                    <a:pt x="0" y="15"/>
                    <a:pt x="12" y="24"/>
                  </a:cubicBezTo>
                  <a:cubicBezTo>
                    <a:pt x="24" y="33"/>
                    <a:pt x="76" y="39"/>
                    <a:pt x="114" y="54"/>
                  </a:cubicBezTo>
                  <a:cubicBezTo>
                    <a:pt x="152" y="69"/>
                    <a:pt x="203" y="100"/>
                    <a:pt x="240" y="117"/>
                  </a:cubicBezTo>
                  <a:cubicBezTo>
                    <a:pt x="277" y="134"/>
                    <a:pt x="300" y="136"/>
                    <a:pt x="333" y="153"/>
                  </a:cubicBezTo>
                  <a:cubicBezTo>
                    <a:pt x="366" y="170"/>
                    <a:pt x="423" y="213"/>
                    <a:pt x="438" y="219"/>
                  </a:cubicBezTo>
                  <a:cubicBezTo>
                    <a:pt x="453" y="225"/>
                    <a:pt x="426" y="198"/>
                    <a:pt x="426" y="192"/>
                  </a:cubicBezTo>
                  <a:cubicBezTo>
                    <a:pt x="426" y="186"/>
                    <a:pt x="426" y="176"/>
                    <a:pt x="441" y="180"/>
                  </a:cubicBezTo>
                  <a:cubicBezTo>
                    <a:pt x="456" y="184"/>
                    <a:pt x="518" y="219"/>
                    <a:pt x="519" y="216"/>
                  </a:cubicBezTo>
                  <a:cubicBezTo>
                    <a:pt x="520" y="213"/>
                    <a:pt x="473" y="176"/>
                    <a:pt x="450" y="162"/>
                  </a:cubicBezTo>
                  <a:cubicBezTo>
                    <a:pt x="427" y="148"/>
                    <a:pt x="408" y="148"/>
                    <a:pt x="381" y="135"/>
                  </a:cubicBezTo>
                  <a:cubicBezTo>
                    <a:pt x="354" y="122"/>
                    <a:pt x="318" y="104"/>
                    <a:pt x="285" y="84"/>
                  </a:cubicBezTo>
                  <a:cubicBezTo>
                    <a:pt x="252" y="64"/>
                    <a:pt x="213" y="32"/>
                    <a:pt x="186" y="18"/>
                  </a:cubicBezTo>
                  <a:cubicBezTo>
                    <a:pt x="159" y="4"/>
                    <a:pt x="147" y="2"/>
                    <a:pt x="123" y="0"/>
                  </a:cubicBezTo>
                  <a:lnTo>
                    <a:pt x="42" y="0"/>
                  </a:ln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4" name="Freeform 11"/>
            <p:cNvSpPr>
              <a:spLocks/>
            </p:cNvSpPr>
            <p:nvPr userDrawn="1"/>
          </p:nvSpPr>
          <p:spPr bwMode="auto">
            <a:xfrm>
              <a:off x="1943" y="154"/>
              <a:ext cx="431" cy="233"/>
            </a:xfrm>
            <a:custGeom>
              <a:avLst/>
              <a:gdLst>
                <a:gd name="T0" fmla="*/ 6 w 431"/>
                <a:gd name="T1" fmla="*/ 38 h 233"/>
                <a:gd name="T2" fmla="*/ 9 w 431"/>
                <a:gd name="T3" fmla="*/ 20 h 233"/>
                <a:gd name="T4" fmla="*/ 42 w 431"/>
                <a:gd name="T5" fmla="*/ 2 h 233"/>
                <a:gd name="T6" fmla="*/ 90 w 431"/>
                <a:gd name="T7" fmla="*/ 35 h 233"/>
                <a:gd name="T8" fmla="*/ 189 w 431"/>
                <a:gd name="T9" fmla="*/ 89 h 233"/>
                <a:gd name="T10" fmla="*/ 288 w 431"/>
                <a:gd name="T11" fmla="*/ 140 h 233"/>
                <a:gd name="T12" fmla="*/ 375 w 431"/>
                <a:gd name="T13" fmla="*/ 176 h 233"/>
                <a:gd name="T14" fmla="*/ 396 w 431"/>
                <a:gd name="T15" fmla="*/ 176 h 233"/>
                <a:gd name="T16" fmla="*/ 429 w 431"/>
                <a:gd name="T17" fmla="*/ 212 h 233"/>
                <a:gd name="T18" fmla="*/ 408 w 431"/>
                <a:gd name="T19" fmla="*/ 233 h 233"/>
                <a:gd name="T20" fmla="*/ 333 w 431"/>
                <a:gd name="T21" fmla="*/ 212 h 233"/>
                <a:gd name="T22" fmla="*/ 186 w 431"/>
                <a:gd name="T23" fmla="*/ 143 h 233"/>
                <a:gd name="T24" fmla="*/ 48 w 431"/>
                <a:gd name="T25" fmla="*/ 68 h 233"/>
                <a:gd name="T26" fmla="*/ 6 w 431"/>
                <a:gd name="T27" fmla="*/ 38 h 23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31" h="233">
                  <a:moveTo>
                    <a:pt x="6" y="38"/>
                  </a:moveTo>
                  <a:cubicBezTo>
                    <a:pt x="0" y="26"/>
                    <a:pt x="3" y="26"/>
                    <a:pt x="9" y="20"/>
                  </a:cubicBezTo>
                  <a:cubicBezTo>
                    <a:pt x="15" y="14"/>
                    <a:pt x="29" y="0"/>
                    <a:pt x="42" y="2"/>
                  </a:cubicBezTo>
                  <a:cubicBezTo>
                    <a:pt x="55" y="4"/>
                    <a:pt x="66" y="21"/>
                    <a:pt x="90" y="35"/>
                  </a:cubicBezTo>
                  <a:cubicBezTo>
                    <a:pt x="114" y="49"/>
                    <a:pt x="156" y="72"/>
                    <a:pt x="189" y="89"/>
                  </a:cubicBezTo>
                  <a:cubicBezTo>
                    <a:pt x="222" y="106"/>
                    <a:pt x="257" y="126"/>
                    <a:pt x="288" y="140"/>
                  </a:cubicBezTo>
                  <a:cubicBezTo>
                    <a:pt x="319" y="154"/>
                    <a:pt x="357" y="170"/>
                    <a:pt x="375" y="176"/>
                  </a:cubicBezTo>
                  <a:cubicBezTo>
                    <a:pt x="393" y="182"/>
                    <a:pt x="387" y="170"/>
                    <a:pt x="396" y="176"/>
                  </a:cubicBezTo>
                  <a:cubicBezTo>
                    <a:pt x="405" y="182"/>
                    <a:pt x="427" y="203"/>
                    <a:pt x="429" y="212"/>
                  </a:cubicBezTo>
                  <a:cubicBezTo>
                    <a:pt x="431" y="221"/>
                    <a:pt x="424" y="233"/>
                    <a:pt x="408" y="233"/>
                  </a:cubicBezTo>
                  <a:cubicBezTo>
                    <a:pt x="392" y="233"/>
                    <a:pt x="370" y="227"/>
                    <a:pt x="333" y="212"/>
                  </a:cubicBezTo>
                  <a:cubicBezTo>
                    <a:pt x="296" y="197"/>
                    <a:pt x="234" y="167"/>
                    <a:pt x="186" y="143"/>
                  </a:cubicBezTo>
                  <a:cubicBezTo>
                    <a:pt x="138" y="119"/>
                    <a:pt x="78" y="86"/>
                    <a:pt x="48" y="68"/>
                  </a:cubicBezTo>
                  <a:cubicBezTo>
                    <a:pt x="18" y="50"/>
                    <a:pt x="12" y="50"/>
                    <a:pt x="6" y="38"/>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5" name="Freeform 12"/>
            <p:cNvSpPr>
              <a:spLocks/>
            </p:cNvSpPr>
            <p:nvPr userDrawn="1"/>
          </p:nvSpPr>
          <p:spPr bwMode="auto">
            <a:xfrm>
              <a:off x="2262" y="87"/>
              <a:ext cx="396" cy="227"/>
            </a:xfrm>
            <a:custGeom>
              <a:avLst/>
              <a:gdLst>
                <a:gd name="T0" fmla="*/ 2 w 396"/>
                <a:gd name="T1" fmla="*/ 9 h 227"/>
                <a:gd name="T2" fmla="*/ 53 w 396"/>
                <a:gd name="T3" fmla="*/ 66 h 227"/>
                <a:gd name="T4" fmla="*/ 176 w 396"/>
                <a:gd name="T5" fmla="*/ 132 h 227"/>
                <a:gd name="T6" fmla="*/ 293 w 396"/>
                <a:gd name="T7" fmla="*/ 189 h 227"/>
                <a:gd name="T8" fmla="*/ 341 w 396"/>
                <a:gd name="T9" fmla="*/ 222 h 227"/>
                <a:gd name="T10" fmla="*/ 377 w 396"/>
                <a:gd name="T11" fmla="*/ 219 h 227"/>
                <a:gd name="T12" fmla="*/ 377 w 396"/>
                <a:gd name="T13" fmla="*/ 180 h 227"/>
                <a:gd name="T14" fmla="*/ 260 w 396"/>
                <a:gd name="T15" fmla="*/ 126 h 227"/>
                <a:gd name="T16" fmla="*/ 113 w 396"/>
                <a:gd name="T17" fmla="*/ 51 h 227"/>
                <a:gd name="T18" fmla="*/ 41 w 396"/>
                <a:gd name="T19" fmla="*/ 9 h 227"/>
                <a:gd name="T20" fmla="*/ 2 w 396"/>
                <a:gd name="T21" fmla="*/ 9 h 227"/>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96" h="227">
                  <a:moveTo>
                    <a:pt x="2" y="9"/>
                  </a:moveTo>
                  <a:cubicBezTo>
                    <a:pt x="4" y="18"/>
                    <a:pt x="24" y="45"/>
                    <a:pt x="53" y="66"/>
                  </a:cubicBezTo>
                  <a:cubicBezTo>
                    <a:pt x="82" y="87"/>
                    <a:pt x="136" y="111"/>
                    <a:pt x="176" y="132"/>
                  </a:cubicBezTo>
                  <a:cubicBezTo>
                    <a:pt x="216" y="153"/>
                    <a:pt x="266" y="174"/>
                    <a:pt x="293" y="189"/>
                  </a:cubicBezTo>
                  <a:cubicBezTo>
                    <a:pt x="320" y="204"/>
                    <a:pt x="327" y="217"/>
                    <a:pt x="341" y="222"/>
                  </a:cubicBezTo>
                  <a:cubicBezTo>
                    <a:pt x="355" y="227"/>
                    <a:pt x="371" y="226"/>
                    <a:pt x="377" y="219"/>
                  </a:cubicBezTo>
                  <a:cubicBezTo>
                    <a:pt x="383" y="212"/>
                    <a:pt x="396" y="195"/>
                    <a:pt x="377" y="180"/>
                  </a:cubicBezTo>
                  <a:cubicBezTo>
                    <a:pt x="358" y="165"/>
                    <a:pt x="304" y="147"/>
                    <a:pt x="260" y="126"/>
                  </a:cubicBezTo>
                  <a:cubicBezTo>
                    <a:pt x="216" y="105"/>
                    <a:pt x="149" y="70"/>
                    <a:pt x="113" y="51"/>
                  </a:cubicBezTo>
                  <a:cubicBezTo>
                    <a:pt x="77" y="32"/>
                    <a:pt x="60" y="17"/>
                    <a:pt x="41" y="9"/>
                  </a:cubicBezTo>
                  <a:cubicBezTo>
                    <a:pt x="22" y="1"/>
                    <a:pt x="0" y="0"/>
                    <a:pt x="2" y="9"/>
                  </a:cubicBezTo>
                  <a:close/>
                </a:path>
              </a:pathLst>
            </a:custGeom>
            <a:gradFill rotWithShape="0">
              <a:gsLst>
                <a:gs pos="0">
                  <a:schemeClr val="accent2"/>
                </a:gs>
                <a:gs pos="100000">
                  <a:schemeClr val="bg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6" name="Freeform 13"/>
            <p:cNvSpPr>
              <a:spLocks/>
            </p:cNvSpPr>
            <p:nvPr userDrawn="1"/>
          </p:nvSpPr>
          <p:spPr bwMode="auto">
            <a:xfrm>
              <a:off x="2264" y="240"/>
              <a:ext cx="516" cy="223"/>
            </a:xfrm>
            <a:custGeom>
              <a:avLst/>
              <a:gdLst>
                <a:gd name="T0" fmla="*/ 3 w 516"/>
                <a:gd name="T1" fmla="*/ 10 h 223"/>
                <a:gd name="T2" fmla="*/ 105 w 516"/>
                <a:gd name="T3" fmla="*/ 97 h 223"/>
                <a:gd name="T4" fmla="*/ 243 w 516"/>
                <a:gd name="T5" fmla="*/ 178 h 223"/>
                <a:gd name="T6" fmla="*/ 357 w 516"/>
                <a:gd name="T7" fmla="*/ 217 h 223"/>
                <a:gd name="T8" fmla="*/ 498 w 516"/>
                <a:gd name="T9" fmla="*/ 214 h 223"/>
                <a:gd name="T10" fmla="*/ 468 w 516"/>
                <a:gd name="T11" fmla="*/ 187 h 223"/>
                <a:gd name="T12" fmla="*/ 309 w 516"/>
                <a:gd name="T13" fmla="*/ 136 h 223"/>
                <a:gd name="T14" fmla="*/ 123 w 516"/>
                <a:gd name="T15" fmla="*/ 34 h 223"/>
                <a:gd name="T16" fmla="*/ 3 w 516"/>
                <a:gd name="T17" fmla="*/ 10 h 22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516" h="223">
                  <a:moveTo>
                    <a:pt x="3" y="10"/>
                  </a:moveTo>
                  <a:cubicBezTo>
                    <a:pt x="0" y="20"/>
                    <a:pt x="65" y="69"/>
                    <a:pt x="105" y="97"/>
                  </a:cubicBezTo>
                  <a:cubicBezTo>
                    <a:pt x="145" y="125"/>
                    <a:pt x="201" y="158"/>
                    <a:pt x="243" y="178"/>
                  </a:cubicBezTo>
                  <a:cubicBezTo>
                    <a:pt x="285" y="198"/>
                    <a:pt x="315" y="211"/>
                    <a:pt x="357" y="217"/>
                  </a:cubicBezTo>
                  <a:cubicBezTo>
                    <a:pt x="399" y="223"/>
                    <a:pt x="480" y="219"/>
                    <a:pt x="498" y="214"/>
                  </a:cubicBezTo>
                  <a:cubicBezTo>
                    <a:pt x="516" y="209"/>
                    <a:pt x="499" y="200"/>
                    <a:pt x="468" y="187"/>
                  </a:cubicBezTo>
                  <a:cubicBezTo>
                    <a:pt x="437" y="174"/>
                    <a:pt x="366" y="161"/>
                    <a:pt x="309" y="136"/>
                  </a:cubicBezTo>
                  <a:cubicBezTo>
                    <a:pt x="252" y="111"/>
                    <a:pt x="172" y="54"/>
                    <a:pt x="123" y="34"/>
                  </a:cubicBezTo>
                  <a:cubicBezTo>
                    <a:pt x="74" y="14"/>
                    <a:pt x="6" y="0"/>
                    <a:pt x="3" y="10"/>
                  </a:cubicBezTo>
                  <a:close/>
                </a:path>
              </a:pathLst>
            </a:custGeom>
            <a:gradFill rotWithShape="0">
              <a:gsLst>
                <a:gs pos="0">
                  <a:schemeClr val="bg2"/>
                </a:gs>
                <a:gs pos="100000">
                  <a:schemeClr val="accent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7" name="Freeform 14"/>
            <p:cNvSpPr>
              <a:spLocks/>
            </p:cNvSpPr>
            <p:nvPr userDrawn="1"/>
          </p:nvSpPr>
          <p:spPr bwMode="auto">
            <a:xfrm>
              <a:off x="2723" y="324"/>
              <a:ext cx="414" cy="100"/>
            </a:xfrm>
            <a:custGeom>
              <a:avLst/>
              <a:gdLst>
                <a:gd name="T0" fmla="*/ 69 w 414"/>
                <a:gd name="T1" fmla="*/ 60 h 100"/>
                <a:gd name="T2" fmla="*/ 12 w 414"/>
                <a:gd name="T3" fmla="*/ 42 h 100"/>
                <a:gd name="T4" fmla="*/ 3 w 414"/>
                <a:gd name="T5" fmla="*/ 15 h 100"/>
                <a:gd name="T6" fmla="*/ 30 w 414"/>
                <a:gd name="T7" fmla="*/ 0 h 100"/>
                <a:gd name="T8" fmla="*/ 117 w 414"/>
                <a:gd name="T9" fmla="*/ 18 h 100"/>
                <a:gd name="T10" fmla="*/ 243 w 414"/>
                <a:gd name="T11" fmla="*/ 48 h 100"/>
                <a:gd name="T12" fmla="*/ 387 w 414"/>
                <a:gd name="T13" fmla="*/ 48 h 100"/>
                <a:gd name="T14" fmla="*/ 408 w 414"/>
                <a:gd name="T15" fmla="*/ 54 h 100"/>
                <a:gd name="T16" fmla="*/ 381 w 414"/>
                <a:gd name="T17" fmla="*/ 87 h 100"/>
                <a:gd name="T18" fmla="*/ 318 w 414"/>
                <a:gd name="T19" fmla="*/ 99 h 100"/>
                <a:gd name="T20" fmla="*/ 195 w 414"/>
                <a:gd name="T21" fmla="*/ 93 h 100"/>
                <a:gd name="T22" fmla="*/ 69 w 414"/>
                <a:gd name="T23" fmla="*/ 60 h 10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14" h="100">
                  <a:moveTo>
                    <a:pt x="69" y="60"/>
                  </a:moveTo>
                  <a:cubicBezTo>
                    <a:pt x="39" y="52"/>
                    <a:pt x="23" y="49"/>
                    <a:pt x="12" y="42"/>
                  </a:cubicBezTo>
                  <a:cubicBezTo>
                    <a:pt x="1" y="35"/>
                    <a:pt x="0" y="22"/>
                    <a:pt x="3" y="15"/>
                  </a:cubicBezTo>
                  <a:cubicBezTo>
                    <a:pt x="6" y="8"/>
                    <a:pt x="11" y="0"/>
                    <a:pt x="30" y="0"/>
                  </a:cubicBezTo>
                  <a:cubicBezTo>
                    <a:pt x="49" y="0"/>
                    <a:pt x="82" y="10"/>
                    <a:pt x="117" y="18"/>
                  </a:cubicBezTo>
                  <a:cubicBezTo>
                    <a:pt x="152" y="26"/>
                    <a:pt x="198" y="43"/>
                    <a:pt x="243" y="48"/>
                  </a:cubicBezTo>
                  <a:cubicBezTo>
                    <a:pt x="288" y="53"/>
                    <a:pt x="360" y="47"/>
                    <a:pt x="387" y="48"/>
                  </a:cubicBezTo>
                  <a:cubicBezTo>
                    <a:pt x="414" y="49"/>
                    <a:pt x="409" y="48"/>
                    <a:pt x="408" y="54"/>
                  </a:cubicBezTo>
                  <a:cubicBezTo>
                    <a:pt x="407" y="60"/>
                    <a:pt x="396" y="80"/>
                    <a:pt x="381" y="87"/>
                  </a:cubicBezTo>
                  <a:cubicBezTo>
                    <a:pt x="366" y="94"/>
                    <a:pt x="349" y="98"/>
                    <a:pt x="318" y="99"/>
                  </a:cubicBezTo>
                  <a:cubicBezTo>
                    <a:pt x="287" y="100"/>
                    <a:pt x="237" y="99"/>
                    <a:pt x="195" y="93"/>
                  </a:cubicBezTo>
                  <a:cubicBezTo>
                    <a:pt x="153" y="87"/>
                    <a:pt x="99" y="68"/>
                    <a:pt x="69" y="6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8" name="Freeform 15"/>
            <p:cNvSpPr>
              <a:spLocks/>
            </p:cNvSpPr>
            <p:nvPr userDrawn="1"/>
          </p:nvSpPr>
          <p:spPr bwMode="auto">
            <a:xfrm>
              <a:off x="3165" y="375"/>
              <a:ext cx="150" cy="72"/>
            </a:xfrm>
            <a:custGeom>
              <a:avLst/>
              <a:gdLst>
                <a:gd name="T0" fmla="*/ 3 w 150"/>
                <a:gd name="T1" fmla="*/ 67 h 72"/>
                <a:gd name="T2" fmla="*/ 84 w 150"/>
                <a:gd name="T3" fmla="*/ 19 h 72"/>
                <a:gd name="T4" fmla="*/ 123 w 150"/>
                <a:gd name="T5" fmla="*/ 1 h 72"/>
                <a:gd name="T6" fmla="*/ 150 w 150"/>
                <a:gd name="T7" fmla="*/ 22 h 72"/>
                <a:gd name="T8" fmla="*/ 123 w 150"/>
                <a:gd name="T9" fmla="*/ 55 h 72"/>
                <a:gd name="T10" fmla="*/ 90 w 150"/>
                <a:gd name="T11" fmla="*/ 70 h 72"/>
                <a:gd name="T12" fmla="*/ 0 w 150"/>
                <a:gd name="T13" fmla="*/ 67 h 7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50" h="72">
                  <a:moveTo>
                    <a:pt x="3" y="67"/>
                  </a:moveTo>
                  <a:cubicBezTo>
                    <a:pt x="16" y="59"/>
                    <a:pt x="64" y="30"/>
                    <a:pt x="84" y="19"/>
                  </a:cubicBezTo>
                  <a:cubicBezTo>
                    <a:pt x="104" y="8"/>
                    <a:pt x="112" y="0"/>
                    <a:pt x="123" y="1"/>
                  </a:cubicBezTo>
                  <a:cubicBezTo>
                    <a:pt x="134" y="2"/>
                    <a:pt x="150" y="13"/>
                    <a:pt x="150" y="22"/>
                  </a:cubicBezTo>
                  <a:cubicBezTo>
                    <a:pt x="150" y="31"/>
                    <a:pt x="133" y="47"/>
                    <a:pt x="123" y="55"/>
                  </a:cubicBezTo>
                  <a:cubicBezTo>
                    <a:pt x="113" y="63"/>
                    <a:pt x="110" y="68"/>
                    <a:pt x="90" y="70"/>
                  </a:cubicBezTo>
                  <a:cubicBezTo>
                    <a:pt x="70" y="72"/>
                    <a:pt x="35" y="69"/>
                    <a:pt x="0" y="67"/>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49" name="Freeform 16"/>
            <p:cNvSpPr>
              <a:spLocks/>
            </p:cNvSpPr>
            <p:nvPr userDrawn="1"/>
          </p:nvSpPr>
          <p:spPr bwMode="auto">
            <a:xfrm>
              <a:off x="3463" y="267"/>
              <a:ext cx="148" cy="91"/>
            </a:xfrm>
            <a:custGeom>
              <a:avLst/>
              <a:gdLst>
                <a:gd name="T0" fmla="*/ 1 w 148"/>
                <a:gd name="T1" fmla="*/ 69 h 91"/>
                <a:gd name="T2" fmla="*/ 25 w 148"/>
                <a:gd name="T3" fmla="*/ 51 h 91"/>
                <a:gd name="T4" fmla="*/ 100 w 148"/>
                <a:gd name="T5" fmla="*/ 9 h 91"/>
                <a:gd name="T6" fmla="*/ 133 w 148"/>
                <a:gd name="T7" fmla="*/ 3 h 91"/>
                <a:gd name="T8" fmla="*/ 136 w 148"/>
                <a:gd name="T9" fmla="*/ 27 h 91"/>
                <a:gd name="T10" fmla="*/ 61 w 148"/>
                <a:gd name="T11" fmla="*/ 75 h 91"/>
                <a:gd name="T12" fmla="*/ 19 w 148"/>
                <a:gd name="T13" fmla="*/ 90 h 91"/>
                <a:gd name="T14" fmla="*/ 1 w 148"/>
                <a:gd name="T15" fmla="*/ 69 h 9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48" h="91">
                  <a:moveTo>
                    <a:pt x="1" y="69"/>
                  </a:moveTo>
                  <a:cubicBezTo>
                    <a:pt x="2" y="63"/>
                    <a:pt x="9" y="61"/>
                    <a:pt x="25" y="51"/>
                  </a:cubicBezTo>
                  <a:cubicBezTo>
                    <a:pt x="41" y="41"/>
                    <a:pt x="82" y="17"/>
                    <a:pt x="100" y="9"/>
                  </a:cubicBezTo>
                  <a:cubicBezTo>
                    <a:pt x="118" y="1"/>
                    <a:pt x="127" y="0"/>
                    <a:pt x="133" y="3"/>
                  </a:cubicBezTo>
                  <a:cubicBezTo>
                    <a:pt x="139" y="6"/>
                    <a:pt x="148" y="15"/>
                    <a:pt x="136" y="27"/>
                  </a:cubicBezTo>
                  <a:cubicBezTo>
                    <a:pt x="124" y="39"/>
                    <a:pt x="80" y="65"/>
                    <a:pt x="61" y="75"/>
                  </a:cubicBezTo>
                  <a:cubicBezTo>
                    <a:pt x="42" y="85"/>
                    <a:pt x="29" y="91"/>
                    <a:pt x="19" y="90"/>
                  </a:cubicBezTo>
                  <a:cubicBezTo>
                    <a:pt x="9" y="89"/>
                    <a:pt x="0" y="75"/>
                    <a:pt x="1" y="69"/>
                  </a:cubicBezTo>
                  <a:close/>
                </a:path>
              </a:pathLst>
            </a:custGeom>
            <a:gradFill rotWithShape="0">
              <a:gsLst>
                <a:gs pos="0">
                  <a:schemeClr val="bg2"/>
                </a:gs>
                <a:gs pos="100000">
                  <a:schemeClr val="accent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50" name="Freeform 17"/>
            <p:cNvSpPr>
              <a:spLocks/>
            </p:cNvSpPr>
            <p:nvPr userDrawn="1"/>
          </p:nvSpPr>
          <p:spPr bwMode="auto">
            <a:xfrm>
              <a:off x="3580" y="58"/>
              <a:ext cx="938" cy="158"/>
            </a:xfrm>
            <a:custGeom>
              <a:avLst/>
              <a:gdLst>
                <a:gd name="T0" fmla="*/ 172 w 938"/>
                <a:gd name="T1" fmla="*/ 86 h 158"/>
                <a:gd name="T2" fmla="*/ 61 w 938"/>
                <a:gd name="T3" fmla="*/ 137 h 158"/>
                <a:gd name="T4" fmla="*/ 16 w 938"/>
                <a:gd name="T5" fmla="*/ 155 h 158"/>
                <a:gd name="T6" fmla="*/ 7 w 938"/>
                <a:gd name="T7" fmla="*/ 122 h 158"/>
                <a:gd name="T8" fmla="*/ 58 w 938"/>
                <a:gd name="T9" fmla="*/ 80 h 158"/>
                <a:gd name="T10" fmla="*/ 172 w 938"/>
                <a:gd name="T11" fmla="*/ 38 h 158"/>
                <a:gd name="T12" fmla="*/ 304 w 938"/>
                <a:gd name="T13" fmla="*/ 11 h 158"/>
                <a:gd name="T14" fmla="*/ 463 w 938"/>
                <a:gd name="T15" fmla="*/ 2 h 158"/>
                <a:gd name="T16" fmla="*/ 631 w 938"/>
                <a:gd name="T17" fmla="*/ 23 h 158"/>
                <a:gd name="T18" fmla="*/ 796 w 938"/>
                <a:gd name="T19" fmla="*/ 53 h 158"/>
                <a:gd name="T20" fmla="*/ 841 w 938"/>
                <a:gd name="T21" fmla="*/ 47 h 158"/>
                <a:gd name="T22" fmla="*/ 907 w 938"/>
                <a:gd name="T23" fmla="*/ 71 h 158"/>
                <a:gd name="T24" fmla="*/ 919 w 938"/>
                <a:gd name="T25" fmla="*/ 101 h 158"/>
                <a:gd name="T26" fmla="*/ 793 w 938"/>
                <a:gd name="T27" fmla="*/ 98 h 158"/>
                <a:gd name="T28" fmla="*/ 634 w 938"/>
                <a:gd name="T29" fmla="*/ 62 h 158"/>
                <a:gd name="T30" fmla="*/ 439 w 938"/>
                <a:gd name="T31" fmla="*/ 38 h 158"/>
                <a:gd name="T32" fmla="*/ 238 w 938"/>
                <a:gd name="T33" fmla="*/ 59 h 158"/>
                <a:gd name="T34" fmla="*/ 172 w 938"/>
                <a:gd name="T35" fmla="*/ 86 h 158"/>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938" h="158">
                  <a:moveTo>
                    <a:pt x="172" y="86"/>
                  </a:moveTo>
                  <a:cubicBezTo>
                    <a:pt x="142" y="99"/>
                    <a:pt x="87" y="126"/>
                    <a:pt x="61" y="137"/>
                  </a:cubicBezTo>
                  <a:cubicBezTo>
                    <a:pt x="35" y="148"/>
                    <a:pt x="25" y="158"/>
                    <a:pt x="16" y="155"/>
                  </a:cubicBezTo>
                  <a:cubicBezTo>
                    <a:pt x="7" y="152"/>
                    <a:pt x="0" y="134"/>
                    <a:pt x="7" y="122"/>
                  </a:cubicBezTo>
                  <a:cubicBezTo>
                    <a:pt x="14" y="110"/>
                    <a:pt x="31" y="94"/>
                    <a:pt x="58" y="80"/>
                  </a:cubicBezTo>
                  <a:cubicBezTo>
                    <a:pt x="85" y="66"/>
                    <a:pt x="131" y="49"/>
                    <a:pt x="172" y="38"/>
                  </a:cubicBezTo>
                  <a:cubicBezTo>
                    <a:pt x="213" y="27"/>
                    <a:pt x="256" y="17"/>
                    <a:pt x="304" y="11"/>
                  </a:cubicBezTo>
                  <a:cubicBezTo>
                    <a:pt x="352" y="5"/>
                    <a:pt x="409" y="0"/>
                    <a:pt x="463" y="2"/>
                  </a:cubicBezTo>
                  <a:cubicBezTo>
                    <a:pt x="517" y="4"/>
                    <a:pt x="576" y="15"/>
                    <a:pt x="631" y="23"/>
                  </a:cubicBezTo>
                  <a:cubicBezTo>
                    <a:pt x="686" y="31"/>
                    <a:pt x="761" y="49"/>
                    <a:pt x="796" y="53"/>
                  </a:cubicBezTo>
                  <a:cubicBezTo>
                    <a:pt x="831" y="57"/>
                    <a:pt x="823" y="44"/>
                    <a:pt x="841" y="47"/>
                  </a:cubicBezTo>
                  <a:cubicBezTo>
                    <a:pt x="859" y="50"/>
                    <a:pt x="894" y="62"/>
                    <a:pt x="907" y="71"/>
                  </a:cubicBezTo>
                  <a:cubicBezTo>
                    <a:pt x="920" y="80"/>
                    <a:pt x="938" y="97"/>
                    <a:pt x="919" y="101"/>
                  </a:cubicBezTo>
                  <a:cubicBezTo>
                    <a:pt x="900" y="105"/>
                    <a:pt x="840" y="104"/>
                    <a:pt x="793" y="98"/>
                  </a:cubicBezTo>
                  <a:cubicBezTo>
                    <a:pt x="746" y="92"/>
                    <a:pt x="693" y="72"/>
                    <a:pt x="634" y="62"/>
                  </a:cubicBezTo>
                  <a:cubicBezTo>
                    <a:pt x="575" y="52"/>
                    <a:pt x="505" y="38"/>
                    <a:pt x="439" y="38"/>
                  </a:cubicBezTo>
                  <a:cubicBezTo>
                    <a:pt x="373" y="38"/>
                    <a:pt x="284" y="51"/>
                    <a:pt x="238" y="59"/>
                  </a:cubicBezTo>
                  <a:cubicBezTo>
                    <a:pt x="192" y="67"/>
                    <a:pt x="202" y="73"/>
                    <a:pt x="172" y="86"/>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51" name="Freeform 18"/>
            <p:cNvSpPr>
              <a:spLocks/>
            </p:cNvSpPr>
            <p:nvPr userDrawn="1"/>
          </p:nvSpPr>
          <p:spPr bwMode="auto">
            <a:xfrm>
              <a:off x="3686" y="145"/>
              <a:ext cx="372" cy="98"/>
            </a:xfrm>
            <a:custGeom>
              <a:avLst/>
              <a:gdLst>
                <a:gd name="T0" fmla="*/ 18 w 372"/>
                <a:gd name="T1" fmla="*/ 47 h 98"/>
                <a:gd name="T2" fmla="*/ 141 w 372"/>
                <a:gd name="T3" fmla="*/ 17 h 98"/>
                <a:gd name="T4" fmla="*/ 246 w 372"/>
                <a:gd name="T5" fmla="*/ 2 h 98"/>
                <a:gd name="T6" fmla="*/ 351 w 372"/>
                <a:gd name="T7" fmla="*/ 5 h 98"/>
                <a:gd name="T8" fmla="*/ 372 w 372"/>
                <a:gd name="T9" fmla="*/ 23 h 98"/>
                <a:gd name="T10" fmla="*/ 354 w 372"/>
                <a:gd name="T11" fmla="*/ 44 h 98"/>
                <a:gd name="T12" fmla="*/ 264 w 372"/>
                <a:gd name="T13" fmla="*/ 50 h 98"/>
                <a:gd name="T14" fmla="*/ 168 w 372"/>
                <a:gd name="T15" fmla="*/ 53 h 98"/>
                <a:gd name="T16" fmla="*/ 72 w 372"/>
                <a:gd name="T17" fmla="*/ 77 h 98"/>
                <a:gd name="T18" fmla="*/ 15 w 372"/>
                <a:gd name="T19" fmla="*/ 95 h 98"/>
                <a:gd name="T20" fmla="*/ 0 w 372"/>
                <a:gd name="T21" fmla="*/ 56 h 9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72" h="98">
                  <a:moveTo>
                    <a:pt x="18" y="47"/>
                  </a:moveTo>
                  <a:cubicBezTo>
                    <a:pt x="60" y="36"/>
                    <a:pt x="103" y="25"/>
                    <a:pt x="141" y="17"/>
                  </a:cubicBezTo>
                  <a:cubicBezTo>
                    <a:pt x="179" y="9"/>
                    <a:pt x="211" y="4"/>
                    <a:pt x="246" y="2"/>
                  </a:cubicBezTo>
                  <a:cubicBezTo>
                    <a:pt x="281" y="0"/>
                    <a:pt x="330" y="1"/>
                    <a:pt x="351" y="5"/>
                  </a:cubicBezTo>
                  <a:cubicBezTo>
                    <a:pt x="372" y="9"/>
                    <a:pt x="372" y="17"/>
                    <a:pt x="372" y="23"/>
                  </a:cubicBezTo>
                  <a:cubicBezTo>
                    <a:pt x="372" y="29"/>
                    <a:pt x="372" y="40"/>
                    <a:pt x="354" y="44"/>
                  </a:cubicBezTo>
                  <a:cubicBezTo>
                    <a:pt x="336" y="48"/>
                    <a:pt x="295" y="49"/>
                    <a:pt x="264" y="50"/>
                  </a:cubicBezTo>
                  <a:cubicBezTo>
                    <a:pt x="233" y="51"/>
                    <a:pt x="200" y="49"/>
                    <a:pt x="168" y="53"/>
                  </a:cubicBezTo>
                  <a:cubicBezTo>
                    <a:pt x="136" y="57"/>
                    <a:pt x="98" y="70"/>
                    <a:pt x="72" y="77"/>
                  </a:cubicBezTo>
                  <a:cubicBezTo>
                    <a:pt x="46" y="84"/>
                    <a:pt x="27" y="98"/>
                    <a:pt x="15" y="95"/>
                  </a:cubicBezTo>
                  <a:cubicBezTo>
                    <a:pt x="3" y="92"/>
                    <a:pt x="1" y="74"/>
                    <a:pt x="0" y="56"/>
                  </a:cubicBezTo>
                </a:path>
              </a:pathLst>
            </a:custGeom>
            <a:gradFill rotWithShape="0">
              <a:gsLst>
                <a:gs pos="0">
                  <a:schemeClr val="accent2"/>
                </a:gs>
                <a:gs pos="100000">
                  <a:schemeClr val="bg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2483" name="Freeform 19"/>
            <p:cNvSpPr>
              <a:spLocks/>
            </p:cNvSpPr>
            <p:nvPr userDrawn="1"/>
          </p:nvSpPr>
          <p:spPr bwMode="auto">
            <a:xfrm>
              <a:off x="3618" y="308"/>
              <a:ext cx="318" cy="158"/>
            </a:xfrm>
            <a:custGeom>
              <a:avLst/>
              <a:gdLst>
                <a:gd name="T0" fmla="*/ 0 w 318"/>
                <a:gd name="T1" fmla="*/ 158 h 158"/>
                <a:gd name="T2" fmla="*/ 12 w 318"/>
                <a:gd name="T3" fmla="*/ 137 h 158"/>
                <a:gd name="T4" fmla="*/ 162 w 318"/>
                <a:gd name="T5" fmla="*/ 71 h 158"/>
                <a:gd name="T6" fmla="*/ 249 w 318"/>
                <a:gd name="T7" fmla="*/ 20 h 158"/>
                <a:gd name="T8" fmla="*/ 285 w 318"/>
                <a:gd name="T9" fmla="*/ 2 h 158"/>
                <a:gd name="T10" fmla="*/ 309 w 318"/>
                <a:gd name="T11" fmla="*/ 11 h 158"/>
                <a:gd name="T12" fmla="*/ 303 w 318"/>
                <a:gd name="T13" fmla="*/ 47 h 158"/>
                <a:gd name="T14" fmla="*/ 219 w 318"/>
                <a:gd name="T15" fmla="*/ 89 h 158"/>
                <a:gd name="T16" fmla="*/ 108 w 318"/>
                <a:gd name="T17" fmla="*/ 140 h 158"/>
                <a:gd name="T18" fmla="*/ 57 w 318"/>
                <a:gd name="T19" fmla="*/ 152 h 158"/>
                <a:gd name="T20" fmla="*/ 0 w 318"/>
                <a:gd name="T21" fmla="*/ 158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18" h="158">
                  <a:moveTo>
                    <a:pt x="0" y="158"/>
                  </a:moveTo>
                  <a:lnTo>
                    <a:pt x="12" y="137"/>
                  </a:lnTo>
                  <a:cubicBezTo>
                    <a:pt x="39" y="123"/>
                    <a:pt x="122" y="90"/>
                    <a:pt x="162" y="71"/>
                  </a:cubicBezTo>
                  <a:cubicBezTo>
                    <a:pt x="202" y="52"/>
                    <a:pt x="229" y="31"/>
                    <a:pt x="249" y="20"/>
                  </a:cubicBezTo>
                  <a:cubicBezTo>
                    <a:pt x="269" y="9"/>
                    <a:pt x="275" y="4"/>
                    <a:pt x="285" y="2"/>
                  </a:cubicBezTo>
                  <a:cubicBezTo>
                    <a:pt x="295" y="0"/>
                    <a:pt x="306" y="4"/>
                    <a:pt x="309" y="11"/>
                  </a:cubicBezTo>
                  <a:cubicBezTo>
                    <a:pt x="312" y="18"/>
                    <a:pt x="318" y="34"/>
                    <a:pt x="303" y="47"/>
                  </a:cubicBezTo>
                  <a:cubicBezTo>
                    <a:pt x="288" y="60"/>
                    <a:pt x="252" y="74"/>
                    <a:pt x="219" y="89"/>
                  </a:cubicBezTo>
                  <a:cubicBezTo>
                    <a:pt x="186" y="104"/>
                    <a:pt x="135" y="130"/>
                    <a:pt x="108" y="140"/>
                  </a:cubicBezTo>
                  <a:cubicBezTo>
                    <a:pt x="81" y="150"/>
                    <a:pt x="74" y="150"/>
                    <a:pt x="57" y="152"/>
                  </a:cubicBezTo>
                  <a:cubicBezTo>
                    <a:pt x="40" y="154"/>
                    <a:pt x="23" y="154"/>
                    <a:pt x="0" y="158"/>
                  </a:cubicBezTo>
                  <a:close/>
                </a:path>
              </a:pathLst>
            </a:custGeom>
            <a:gradFill rotWithShape="0">
              <a:gsLst>
                <a:gs pos="0">
                  <a:schemeClr val="bg2"/>
                </a:gs>
                <a:gs pos="50000">
                  <a:schemeClr val="accent2"/>
                </a:gs>
                <a:gs pos="100000">
                  <a:schemeClr val="bg2"/>
                </a:gs>
              </a:gsLst>
              <a:lin ang="27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1053" name="Freeform 20"/>
            <p:cNvSpPr>
              <a:spLocks/>
            </p:cNvSpPr>
            <p:nvPr userDrawn="1"/>
          </p:nvSpPr>
          <p:spPr bwMode="auto">
            <a:xfrm>
              <a:off x="3413" y="291"/>
              <a:ext cx="380" cy="174"/>
            </a:xfrm>
            <a:custGeom>
              <a:avLst/>
              <a:gdLst>
                <a:gd name="T0" fmla="*/ 3 w 380"/>
                <a:gd name="T1" fmla="*/ 165 h 174"/>
                <a:gd name="T2" fmla="*/ 129 w 380"/>
                <a:gd name="T3" fmla="*/ 93 h 174"/>
                <a:gd name="T4" fmla="*/ 261 w 380"/>
                <a:gd name="T5" fmla="*/ 30 h 174"/>
                <a:gd name="T6" fmla="*/ 351 w 380"/>
                <a:gd name="T7" fmla="*/ 0 h 174"/>
                <a:gd name="T8" fmla="*/ 378 w 380"/>
                <a:gd name="T9" fmla="*/ 27 h 174"/>
                <a:gd name="T10" fmla="*/ 336 w 380"/>
                <a:gd name="T11" fmla="*/ 51 h 174"/>
                <a:gd name="T12" fmla="*/ 291 w 380"/>
                <a:gd name="T13" fmla="*/ 60 h 174"/>
                <a:gd name="T14" fmla="*/ 240 w 380"/>
                <a:gd name="T15" fmla="*/ 75 h 174"/>
                <a:gd name="T16" fmla="*/ 189 w 380"/>
                <a:gd name="T17" fmla="*/ 120 h 174"/>
                <a:gd name="T18" fmla="*/ 102 w 380"/>
                <a:gd name="T19" fmla="*/ 174 h 174"/>
                <a:gd name="T20" fmla="*/ 0 w 380"/>
                <a:gd name="T21" fmla="*/ 162 h 17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80" h="174">
                  <a:moveTo>
                    <a:pt x="3" y="165"/>
                  </a:moveTo>
                  <a:cubicBezTo>
                    <a:pt x="24" y="153"/>
                    <a:pt x="86" y="115"/>
                    <a:pt x="129" y="93"/>
                  </a:cubicBezTo>
                  <a:cubicBezTo>
                    <a:pt x="172" y="71"/>
                    <a:pt x="224" y="45"/>
                    <a:pt x="261" y="30"/>
                  </a:cubicBezTo>
                  <a:cubicBezTo>
                    <a:pt x="298" y="15"/>
                    <a:pt x="332" y="0"/>
                    <a:pt x="351" y="0"/>
                  </a:cubicBezTo>
                  <a:cubicBezTo>
                    <a:pt x="370" y="0"/>
                    <a:pt x="380" y="19"/>
                    <a:pt x="378" y="27"/>
                  </a:cubicBezTo>
                  <a:cubicBezTo>
                    <a:pt x="376" y="35"/>
                    <a:pt x="350" y="46"/>
                    <a:pt x="336" y="51"/>
                  </a:cubicBezTo>
                  <a:cubicBezTo>
                    <a:pt x="322" y="56"/>
                    <a:pt x="307" y="56"/>
                    <a:pt x="291" y="60"/>
                  </a:cubicBezTo>
                  <a:cubicBezTo>
                    <a:pt x="275" y="64"/>
                    <a:pt x="257" y="65"/>
                    <a:pt x="240" y="75"/>
                  </a:cubicBezTo>
                  <a:cubicBezTo>
                    <a:pt x="223" y="85"/>
                    <a:pt x="212" y="104"/>
                    <a:pt x="189" y="120"/>
                  </a:cubicBezTo>
                  <a:cubicBezTo>
                    <a:pt x="166" y="136"/>
                    <a:pt x="133" y="167"/>
                    <a:pt x="102" y="174"/>
                  </a:cubicBezTo>
                  <a:lnTo>
                    <a:pt x="0" y="162"/>
                  </a:lnTo>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54" name="Freeform 21"/>
            <p:cNvSpPr>
              <a:spLocks/>
            </p:cNvSpPr>
            <p:nvPr userDrawn="1"/>
          </p:nvSpPr>
          <p:spPr bwMode="auto">
            <a:xfrm>
              <a:off x="4178" y="187"/>
              <a:ext cx="523" cy="69"/>
            </a:xfrm>
            <a:custGeom>
              <a:avLst/>
              <a:gdLst>
                <a:gd name="T0" fmla="*/ 84 w 523"/>
                <a:gd name="T1" fmla="*/ 11 h 69"/>
                <a:gd name="T2" fmla="*/ 27 w 523"/>
                <a:gd name="T3" fmla="*/ 5 h 69"/>
                <a:gd name="T4" fmla="*/ 9 w 523"/>
                <a:gd name="T5" fmla="*/ 35 h 69"/>
                <a:gd name="T6" fmla="*/ 81 w 523"/>
                <a:gd name="T7" fmla="*/ 56 h 69"/>
                <a:gd name="T8" fmla="*/ 255 w 523"/>
                <a:gd name="T9" fmla="*/ 68 h 69"/>
                <a:gd name="T10" fmla="*/ 432 w 523"/>
                <a:gd name="T11" fmla="*/ 50 h 69"/>
                <a:gd name="T12" fmla="*/ 513 w 523"/>
                <a:gd name="T13" fmla="*/ 5 h 69"/>
                <a:gd name="T14" fmla="*/ 372 w 523"/>
                <a:gd name="T15" fmla="*/ 20 h 69"/>
                <a:gd name="T16" fmla="*/ 141 w 523"/>
                <a:gd name="T17" fmla="*/ 14 h 69"/>
                <a:gd name="T18" fmla="*/ 84 w 523"/>
                <a:gd name="T19" fmla="*/ 11 h 69"/>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523" h="69">
                  <a:moveTo>
                    <a:pt x="84" y="11"/>
                  </a:moveTo>
                  <a:cubicBezTo>
                    <a:pt x="65" y="9"/>
                    <a:pt x="40" y="1"/>
                    <a:pt x="27" y="5"/>
                  </a:cubicBezTo>
                  <a:cubicBezTo>
                    <a:pt x="14" y="9"/>
                    <a:pt x="0" y="27"/>
                    <a:pt x="9" y="35"/>
                  </a:cubicBezTo>
                  <a:cubicBezTo>
                    <a:pt x="18" y="43"/>
                    <a:pt x="40" y="51"/>
                    <a:pt x="81" y="56"/>
                  </a:cubicBezTo>
                  <a:cubicBezTo>
                    <a:pt x="122" y="61"/>
                    <a:pt x="197" y="69"/>
                    <a:pt x="255" y="68"/>
                  </a:cubicBezTo>
                  <a:cubicBezTo>
                    <a:pt x="313" y="67"/>
                    <a:pt x="389" y="60"/>
                    <a:pt x="432" y="50"/>
                  </a:cubicBezTo>
                  <a:cubicBezTo>
                    <a:pt x="475" y="40"/>
                    <a:pt x="523" y="10"/>
                    <a:pt x="513" y="5"/>
                  </a:cubicBezTo>
                  <a:cubicBezTo>
                    <a:pt x="503" y="0"/>
                    <a:pt x="434" y="19"/>
                    <a:pt x="372" y="20"/>
                  </a:cubicBezTo>
                  <a:cubicBezTo>
                    <a:pt x="310" y="21"/>
                    <a:pt x="189" y="15"/>
                    <a:pt x="141" y="14"/>
                  </a:cubicBezTo>
                  <a:cubicBezTo>
                    <a:pt x="93" y="13"/>
                    <a:pt x="103" y="13"/>
                    <a:pt x="84" y="11"/>
                  </a:cubicBezTo>
                  <a:close/>
                </a:path>
              </a:pathLst>
            </a:custGeom>
            <a:gradFill rotWithShape="0">
              <a:gsLst>
                <a:gs pos="0">
                  <a:schemeClr val="bg2"/>
                </a:gs>
                <a:gs pos="100000">
                  <a:schemeClr val="accent2"/>
                </a:gs>
              </a:gsLst>
              <a:lin ang="189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62486" name="Freeform 22"/>
            <p:cNvSpPr>
              <a:spLocks/>
            </p:cNvSpPr>
            <p:nvPr userDrawn="1"/>
          </p:nvSpPr>
          <p:spPr bwMode="auto">
            <a:xfrm>
              <a:off x="4689" y="186"/>
              <a:ext cx="537" cy="120"/>
            </a:xfrm>
            <a:custGeom>
              <a:avLst/>
              <a:gdLst>
                <a:gd name="T0" fmla="*/ 23 w 537"/>
                <a:gd name="T1" fmla="*/ 6 h 120"/>
                <a:gd name="T2" fmla="*/ 188 w 537"/>
                <a:gd name="T3" fmla="*/ 3 h 120"/>
                <a:gd name="T4" fmla="*/ 323 w 537"/>
                <a:gd name="T5" fmla="*/ 27 h 120"/>
                <a:gd name="T6" fmla="*/ 464 w 537"/>
                <a:gd name="T7" fmla="*/ 69 h 120"/>
                <a:gd name="T8" fmla="*/ 521 w 537"/>
                <a:gd name="T9" fmla="*/ 90 h 120"/>
                <a:gd name="T10" fmla="*/ 533 w 537"/>
                <a:gd name="T11" fmla="*/ 105 h 120"/>
                <a:gd name="T12" fmla="*/ 497 w 537"/>
                <a:gd name="T13" fmla="*/ 120 h 120"/>
                <a:gd name="T14" fmla="*/ 452 w 537"/>
                <a:gd name="T15" fmla="*/ 108 h 120"/>
                <a:gd name="T16" fmla="*/ 350 w 537"/>
                <a:gd name="T17" fmla="*/ 72 h 120"/>
                <a:gd name="T18" fmla="*/ 158 w 537"/>
                <a:gd name="T19" fmla="*/ 39 h 120"/>
                <a:gd name="T20" fmla="*/ 50 w 537"/>
                <a:gd name="T21" fmla="*/ 39 h 120"/>
                <a:gd name="T22" fmla="*/ 23 w 537"/>
                <a:gd name="T23" fmla="*/ 6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537" h="120">
                  <a:moveTo>
                    <a:pt x="23" y="6"/>
                  </a:moveTo>
                  <a:cubicBezTo>
                    <a:pt x="46" y="0"/>
                    <a:pt x="138" y="0"/>
                    <a:pt x="188" y="3"/>
                  </a:cubicBezTo>
                  <a:cubicBezTo>
                    <a:pt x="238" y="6"/>
                    <a:pt x="277" y="16"/>
                    <a:pt x="323" y="27"/>
                  </a:cubicBezTo>
                  <a:cubicBezTo>
                    <a:pt x="369" y="38"/>
                    <a:pt x="431" y="59"/>
                    <a:pt x="464" y="69"/>
                  </a:cubicBezTo>
                  <a:cubicBezTo>
                    <a:pt x="497" y="79"/>
                    <a:pt x="509" y="84"/>
                    <a:pt x="521" y="90"/>
                  </a:cubicBezTo>
                  <a:cubicBezTo>
                    <a:pt x="533" y="96"/>
                    <a:pt x="537" y="100"/>
                    <a:pt x="533" y="105"/>
                  </a:cubicBezTo>
                  <a:cubicBezTo>
                    <a:pt x="529" y="110"/>
                    <a:pt x="510" y="120"/>
                    <a:pt x="497" y="120"/>
                  </a:cubicBezTo>
                  <a:cubicBezTo>
                    <a:pt x="484" y="120"/>
                    <a:pt x="476" y="116"/>
                    <a:pt x="452" y="108"/>
                  </a:cubicBezTo>
                  <a:cubicBezTo>
                    <a:pt x="428" y="100"/>
                    <a:pt x="399" y="84"/>
                    <a:pt x="350" y="72"/>
                  </a:cubicBezTo>
                  <a:cubicBezTo>
                    <a:pt x="301" y="60"/>
                    <a:pt x="208" y="45"/>
                    <a:pt x="158" y="39"/>
                  </a:cubicBezTo>
                  <a:cubicBezTo>
                    <a:pt x="108" y="33"/>
                    <a:pt x="72" y="43"/>
                    <a:pt x="50" y="39"/>
                  </a:cubicBezTo>
                  <a:cubicBezTo>
                    <a:pt x="28" y="35"/>
                    <a:pt x="0" y="12"/>
                    <a:pt x="23" y="6"/>
                  </a:cubicBezTo>
                  <a:close/>
                </a:path>
              </a:pathLst>
            </a:custGeom>
            <a:gradFill rotWithShape="0">
              <a:gsLst>
                <a:gs pos="0">
                  <a:schemeClr val="bg2"/>
                </a:gs>
                <a:gs pos="50000">
                  <a:schemeClr val="accent2"/>
                </a:gs>
                <a:gs pos="100000">
                  <a:schemeClr val="bg2"/>
                </a:gs>
              </a:gsLst>
              <a:lin ang="1890000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62487" name="Freeform 23"/>
            <p:cNvSpPr>
              <a:spLocks/>
            </p:cNvSpPr>
            <p:nvPr userDrawn="1"/>
          </p:nvSpPr>
          <p:spPr bwMode="auto">
            <a:xfrm>
              <a:off x="4968" y="312"/>
              <a:ext cx="800" cy="143"/>
            </a:xfrm>
            <a:custGeom>
              <a:avLst/>
              <a:gdLst>
                <a:gd name="T0" fmla="*/ 800 w 800"/>
                <a:gd name="T1" fmla="*/ 24 h 143"/>
                <a:gd name="T2" fmla="*/ 782 w 800"/>
                <a:gd name="T3" fmla="*/ 15 h 143"/>
                <a:gd name="T4" fmla="*/ 659 w 800"/>
                <a:gd name="T5" fmla="*/ 63 h 143"/>
                <a:gd name="T6" fmla="*/ 500 w 800"/>
                <a:gd name="T7" fmla="*/ 84 h 143"/>
                <a:gd name="T8" fmla="*/ 326 w 800"/>
                <a:gd name="T9" fmla="*/ 69 h 143"/>
                <a:gd name="T10" fmla="*/ 98 w 800"/>
                <a:gd name="T11" fmla="*/ 21 h 143"/>
                <a:gd name="T12" fmla="*/ 11 w 800"/>
                <a:gd name="T13" fmla="*/ 6 h 143"/>
                <a:gd name="T14" fmla="*/ 32 w 800"/>
                <a:gd name="T15" fmla="*/ 60 h 143"/>
                <a:gd name="T16" fmla="*/ 155 w 800"/>
                <a:gd name="T17" fmla="*/ 96 h 143"/>
                <a:gd name="T18" fmla="*/ 410 w 800"/>
                <a:gd name="T19" fmla="*/ 138 h 143"/>
                <a:gd name="T20" fmla="*/ 596 w 800"/>
                <a:gd name="T21" fmla="*/ 129 h 143"/>
                <a:gd name="T22" fmla="*/ 737 w 800"/>
                <a:gd name="T23" fmla="*/ 90 h 143"/>
                <a:gd name="T24" fmla="*/ 788 w 800"/>
                <a:gd name="T25" fmla="*/ 69 h 143"/>
                <a:gd name="T26" fmla="*/ 800 w 800"/>
                <a:gd name="T27" fmla="*/ 24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800" h="143">
                  <a:moveTo>
                    <a:pt x="800" y="24"/>
                  </a:moveTo>
                  <a:lnTo>
                    <a:pt x="782" y="15"/>
                  </a:lnTo>
                  <a:cubicBezTo>
                    <a:pt x="759" y="21"/>
                    <a:pt x="706" y="51"/>
                    <a:pt x="659" y="63"/>
                  </a:cubicBezTo>
                  <a:cubicBezTo>
                    <a:pt x="612" y="75"/>
                    <a:pt x="555" y="83"/>
                    <a:pt x="500" y="84"/>
                  </a:cubicBezTo>
                  <a:cubicBezTo>
                    <a:pt x="445" y="85"/>
                    <a:pt x="393" y="79"/>
                    <a:pt x="326" y="69"/>
                  </a:cubicBezTo>
                  <a:cubicBezTo>
                    <a:pt x="259" y="59"/>
                    <a:pt x="150" y="31"/>
                    <a:pt x="98" y="21"/>
                  </a:cubicBezTo>
                  <a:cubicBezTo>
                    <a:pt x="46" y="11"/>
                    <a:pt x="22" y="0"/>
                    <a:pt x="11" y="6"/>
                  </a:cubicBezTo>
                  <a:cubicBezTo>
                    <a:pt x="0" y="12"/>
                    <a:pt x="8" y="45"/>
                    <a:pt x="32" y="60"/>
                  </a:cubicBezTo>
                  <a:cubicBezTo>
                    <a:pt x="56" y="75"/>
                    <a:pt x="92" y="83"/>
                    <a:pt x="155" y="96"/>
                  </a:cubicBezTo>
                  <a:cubicBezTo>
                    <a:pt x="218" y="109"/>
                    <a:pt x="337" y="133"/>
                    <a:pt x="410" y="138"/>
                  </a:cubicBezTo>
                  <a:cubicBezTo>
                    <a:pt x="483" y="143"/>
                    <a:pt x="542" y="137"/>
                    <a:pt x="596" y="129"/>
                  </a:cubicBezTo>
                  <a:cubicBezTo>
                    <a:pt x="650" y="121"/>
                    <a:pt x="705" y="100"/>
                    <a:pt x="737" y="90"/>
                  </a:cubicBezTo>
                  <a:cubicBezTo>
                    <a:pt x="769" y="80"/>
                    <a:pt x="780" y="80"/>
                    <a:pt x="788" y="69"/>
                  </a:cubicBezTo>
                  <a:cubicBezTo>
                    <a:pt x="796" y="58"/>
                    <a:pt x="792" y="39"/>
                    <a:pt x="800" y="24"/>
                  </a:cubicBezTo>
                  <a:close/>
                </a:path>
              </a:pathLst>
            </a:custGeom>
            <a:gradFill rotWithShape="0">
              <a:gsLst>
                <a:gs pos="0">
                  <a:schemeClr val="bg2"/>
                </a:gs>
                <a:gs pos="50000">
                  <a:schemeClr val="accent2"/>
                </a:gs>
                <a:gs pos="100000">
                  <a:schemeClr val="bg2"/>
                </a:gs>
              </a:gsLst>
              <a:lin ang="0" scaled="1"/>
            </a:gra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1057" name="Freeform 24"/>
            <p:cNvSpPr>
              <a:spLocks/>
            </p:cNvSpPr>
            <p:nvPr userDrawn="1"/>
          </p:nvSpPr>
          <p:spPr bwMode="auto">
            <a:xfrm>
              <a:off x="5318" y="240"/>
              <a:ext cx="402" cy="115"/>
            </a:xfrm>
            <a:custGeom>
              <a:avLst/>
              <a:gdLst>
                <a:gd name="T0" fmla="*/ 402 w 402"/>
                <a:gd name="T1" fmla="*/ 0 h 115"/>
                <a:gd name="T2" fmla="*/ 384 w 402"/>
                <a:gd name="T3" fmla="*/ 12 h 115"/>
                <a:gd name="T4" fmla="*/ 276 w 402"/>
                <a:gd name="T5" fmla="*/ 51 h 115"/>
                <a:gd name="T6" fmla="*/ 165 w 402"/>
                <a:gd name="T7" fmla="*/ 66 h 115"/>
                <a:gd name="T8" fmla="*/ 51 w 402"/>
                <a:gd name="T9" fmla="*/ 57 h 115"/>
                <a:gd name="T10" fmla="*/ 15 w 402"/>
                <a:gd name="T11" fmla="*/ 54 h 115"/>
                <a:gd name="T12" fmla="*/ 3 w 402"/>
                <a:gd name="T13" fmla="*/ 69 h 115"/>
                <a:gd name="T14" fmla="*/ 9 w 402"/>
                <a:gd name="T15" fmla="*/ 93 h 115"/>
                <a:gd name="T16" fmla="*/ 54 w 402"/>
                <a:gd name="T17" fmla="*/ 102 h 115"/>
                <a:gd name="T18" fmla="*/ 198 w 402"/>
                <a:gd name="T19" fmla="*/ 111 h 115"/>
                <a:gd name="T20" fmla="*/ 336 w 402"/>
                <a:gd name="T21" fmla="*/ 75 h 115"/>
                <a:gd name="T22" fmla="*/ 375 w 402"/>
                <a:gd name="T23" fmla="*/ 54 h 115"/>
                <a:gd name="T24" fmla="*/ 402 w 402"/>
                <a:gd name="T25" fmla="*/ 0 h 11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02" h="115">
                  <a:moveTo>
                    <a:pt x="402" y="0"/>
                  </a:moveTo>
                  <a:lnTo>
                    <a:pt x="384" y="12"/>
                  </a:lnTo>
                  <a:cubicBezTo>
                    <a:pt x="363" y="20"/>
                    <a:pt x="312" y="42"/>
                    <a:pt x="276" y="51"/>
                  </a:cubicBezTo>
                  <a:cubicBezTo>
                    <a:pt x="240" y="60"/>
                    <a:pt x="202" y="65"/>
                    <a:pt x="165" y="66"/>
                  </a:cubicBezTo>
                  <a:cubicBezTo>
                    <a:pt x="128" y="67"/>
                    <a:pt x="76" y="59"/>
                    <a:pt x="51" y="57"/>
                  </a:cubicBezTo>
                  <a:cubicBezTo>
                    <a:pt x="26" y="55"/>
                    <a:pt x="23" y="52"/>
                    <a:pt x="15" y="54"/>
                  </a:cubicBezTo>
                  <a:cubicBezTo>
                    <a:pt x="7" y="56"/>
                    <a:pt x="4" y="63"/>
                    <a:pt x="3" y="69"/>
                  </a:cubicBezTo>
                  <a:cubicBezTo>
                    <a:pt x="2" y="75"/>
                    <a:pt x="0" y="88"/>
                    <a:pt x="9" y="93"/>
                  </a:cubicBezTo>
                  <a:cubicBezTo>
                    <a:pt x="18" y="98"/>
                    <a:pt x="22" y="99"/>
                    <a:pt x="54" y="102"/>
                  </a:cubicBezTo>
                  <a:cubicBezTo>
                    <a:pt x="86" y="105"/>
                    <a:pt x="151" y="115"/>
                    <a:pt x="198" y="111"/>
                  </a:cubicBezTo>
                  <a:cubicBezTo>
                    <a:pt x="245" y="107"/>
                    <a:pt x="307" y="84"/>
                    <a:pt x="336" y="75"/>
                  </a:cubicBezTo>
                  <a:cubicBezTo>
                    <a:pt x="365" y="66"/>
                    <a:pt x="365" y="65"/>
                    <a:pt x="375" y="54"/>
                  </a:cubicBezTo>
                  <a:cubicBezTo>
                    <a:pt x="385" y="43"/>
                    <a:pt x="392" y="26"/>
                    <a:pt x="402" y="0"/>
                  </a:cubicBezTo>
                  <a:close/>
                </a:path>
              </a:pathLst>
            </a:cu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grpSp>
        <p:nvGrpSpPr>
          <p:cNvPr id="1027" name="Group 25"/>
          <p:cNvGrpSpPr>
            <a:grpSpLocks/>
          </p:cNvGrpSpPr>
          <p:nvPr/>
        </p:nvGrpSpPr>
        <p:grpSpPr bwMode="auto">
          <a:xfrm>
            <a:off x="0" y="6180138"/>
            <a:ext cx="12225867" cy="138112"/>
            <a:chOff x="0" y="4032"/>
            <a:chExt cx="5776" cy="87"/>
          </a:xfrm>
        </p:grpSpPr>
        <p:sp>
          <p:nvSpPr>
            <p:cNvPr id="1033" name="Freeform 26"/>
            <p:cNvSpPr>
              <a:spLocks/>
            </p:cNvSpPr>
            <p:nvPr userDrawn="1"/>
          </p:nvSpPr>
          <p:spPr bwMode="auto">
            <a:xfrm>
              <a:off x="4041" y="4047"/>
              <a:ext cx="1735" cy="72"/>
            </a:xfrm>
            <a:custGeom>
              <a:avLst/>
              <a:gdLst>
                <a:gd name="T0" fmla="*/ 165 w 1735"/>
                <a:gd name="T1" fmla="*/ 6 h 72"/>
                <a:gd name="T2" fmla="*/ 450 w 1735"/>
                <a:gd name="T3" fmla="*/ 3 h 72"/>
                <a:gd name="T4" fmla="*/ 714 w 1735"/>
                <a:gd name="T5" fmla="*/ 12 h 72"/>
                <a:gd name="T6" fmla="*/ 957 w 1735"/>
                <a:gd name="T7" fmla="*/ 24 h 72"/>
                <a:gd name="T8" fmla="*/ 1173 w 1735"/>
                <a:gd name="T9" fmla="*/ 24 h 72"/>
                <a:gd name="T10" fmla="*/ 1473 w 1735"/>
                <a:gd name="T11" fmla="*/ 15 h 72"/>
                <a:gd name="T12" fmla="*/ 1617 w 1735"/>
                <a:gd name="T13" fmla="*/ 0 h 72"/>
                <a:gd name="T14" fmla="*/ 1719 w 1735"/>
                <a:gd name="T15" fmla="*/ 15 h 72"/>
                <a:gd name="T16" fmla="*/ 1716 w 1735"/>
                <a:gd name="T17" fmla="*/ 66 h 72"/>
                <a:gd name="T18" fmla="*/ 1632 w 1735"/>
                <a:gd name="T19" fmla="*/ 51 h 72"/>
                <a:gd name="T20" fmla="*/ 1407 w 1735"/>
                <a:gd name="T21" fmla="*/ 51 h 72"/>
                <a:gd name="T22" fmla="*/ 1191 w 1735"/>
                <a:gd name="T23" fmla="*/ 48 h 72"/>
                <a:gd name="T24" fmla="*/ 870 w 1735"/>
                <a:gd name="T25" fmla="*/ 60 h 72"/>
                <a:gd name="T26" fmla="*/ 492 w 1735"/>
                <a:gd name="T27" fmla="*/ 48 h 72"/>
                <a:gd name="T28" fmla="*/ 291 w 1735"/>
                <a:gd name="T29" fmla="*/ 27 h 72"/>
                <a:gd name="T30" fmla="*/ 21 w 1735"/>
                <a:gd name="T31" fmla="*/ 36 h 72"/>
                <a:gd name="T32" fmla="*/ 165 w 1735"/>
                <a:gd name="T33" fmla="*/ 6 h 72"/>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735" h="72">
                  <a:moveTo>
                    <a:pt x="165" y="6"/>
                  </a:moveTo>
                  <a:cubicBezTo>
                    <a:pt x="236" y="1"/>
                    <a:pt x="359" y="2"/>
                    <a:pt x="450" y="3"/>
                  </a:cubicBezTo>
                  <a:cubicBezTo>
                    <a:pt x="541" y="4"/>
                    <a:pt x="630" y="9"/>
                    <a:pt x="714" y="12"/>
                  </a:cubicBezTo>
                  <a:cubicBezTo>
                    <a:pt x="798" y="15"/>
                    <a:pt x="881" y="22"/>
                    <a:pt x="957" y="24"/>
                  </a:cubicBezTo>
                  <a:cubicBezTo>
                    <a:pt x="1033" y="26"/>
                    <a:pt x="1087" y="25"/>
                    <a:pt x="1173" y="24"/>
                  </a:cubicBezTo>
                  <a:cubicBezTo>
                    <a:pt x="1259" y="23"/>
                    <a:pt x="1399" y="19"/>
                    <a:pt x="1473" y="15"/>
                  </a:cubicBezTo>
                  <a:cubicBezTo>
                    <a:pt x="1547" y="11"/>
                    <a:pt x="1576" y="0"/>
                    <a:pt x="1617" y="0"/>
                  </a:cubicBezTo>
                  <a:cubicBezTo>
                    <a:pt x="1658" y="0"/>
                    <a:pt x="1703" y="4"/>
                    <a:pt x="1719" y="15"/>
                  </a:cubicBezTo>
                  <a:cubicBezTo>
                    <a:pt x="1735" y="26"/>
                    <a:pt x="1730" y="60"/>
                    <a:pt x="1716" y="66"/>
                  </a:cubicBezTo>
                  <a:cubicBezTo>
                    <a:pt x="1702" y="72"/>
                    <a:pt x="1683" y="53"/>
                    <a:pt x="1632" y="51"/>
                  </a:cubicBezTo>
                  <a:cubicBezTo>
                    <a:pt x="1581" y="49"/>
                    <a:pt x="1480" y="51"/>
                    <a:pt x="1407" y="51"/>
                  </a:cubicBezTo>
                  <a:cubicBezTo>
                    <a:pt x="1334" y="51"/>
                    <a:pt x="1280" y="47"/>
                    <a:pt x="1191" y="48"/>
                  </a:cubicBezTo>
                  <a:cubicBezTo>
                    <a:pt x="1102" y="49"/>
                    <a:pt x="986" y="60"/>
                    <a:pt x="870" y="60"/>
                  </a:cubicBezTo>
                  <a:cubicBezTo>
                    <a:pt x="754" y="60"/>
                    <a:pt x="588" y="53"/>
                    <a:pt x="492" y="48"/>
                  </a:cubicBezTo>
                  <a:cubicBezTo>
                    <a:pt x="396" y="43"/>
                    <a:pt x="369" y="29"/>
                    <a:pt x="291" y="27"/>
                  </a:cubicBezTo>
                  <a:cubicBezTo>
                    <a:pt x="213" y="25"/>
                    <a:pt x="42" y="39"/>
                    <a:pt x="21" y="36"/>
                  </a:cubicBezTo>
                  <a:cubicBezTo>
                    <a:pt x="0" y="33"/>
                    <a:pt x="94" y="11"/>
                    <a:pt x="165"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34" name="Freeform 27"/>
            <p:cNvSpPr>
              <a:spLocks/>
            </p:cNvSpPr>
            <p:nvPr userDrawn="1"/>
          </p:nvSpPr>
          <p:spPr bwMode="auto">
            <a:xfrm>
              <a:off x="1727" y="4038"/>
              <a:ext cx="2655" cy="60"/>
            </a:xfrm>
            <a:custGeom>
              <a:avLst/>
              <a:gdLst>
                <a:gd name="T0" fmla="*/ 2641 w 2655"/>
                <a:gd name="T1" fmla="*/ 6 h 60"/>
                <a:gd name="T2" fmla="*/ 2620 w 2655"/>
                <a:gd name="T3" fmla="*/ 30 h 60"/>
                <a:gd name="T4" fmla="*/ 2368 w 2655"/>
                <a:gd name="T5" fmla="*/ 45 h 60"/>
                <a:gd name="T6" fmla="*/ 2023 w 2655"/>
                <a:gd name="T7" fmla="*/ 60 h 60"/>
                <a:gd name="T8" fmla="*/ 1786 w 2655"/>
                <a:gd name="T9" fmla="*/ 48 h 60"/>
                <a:gd name="T10" fmla="*/ 1525 w 2655"/>
                <a:gd name="T11" fmla="*/ 36 h 60"/>
                <a:gd name="T12" fmla="*/ 1195 w 2655"/>
                <a:gd name="T13" fmla="*/ 45 h 60"/>
                <a:gd name="T14" fmla="*/ 817 w 2655"/>
                <a:gd name="T15" fmla="*/ 39 h 60"/>
                <a:gd name="T16" fmla="*/ 499 w 2655"/>
                <a:gd name="T17" fmla="*/ 27 h 60"/>
                <a:gd name="T18" fmla="*/ 136 w 2655"/>
                <a:gd name="T19" fmla="*/ 39 h 60"/>
                <a:gd name="T20" fmla="*/ 10 w 2655"/>
                <a:gd name="T21" fmla="*/ 33 h 60"/>
                <a:gd name="T22" fmla="*/ 76 w 2655"/>
                <a:gd name="T23" fmla="*/ 24 h 60"/>
                <a:gd name="T24" fmla="*/ 310 w 2655"/>
                <a:gd name="T25" fmla="*/ 18 h 60"/>
                <a:gd name="T26" fmla="*/ 544 w 2655"/>
                <a:gd name="T27" fmla="*/ 0 h 60"/>
                <a:gd name="T28" fmla="*/ 853 w 2655"/>
                <a:gd name="T29" fmla="*/ 21 h 60"/>
                <a:gd name="T30" fmla="*/ 1114 w 2655"/>
                <a:gd name="T31" fmla="*/ 21 h 60"/>
                <a:gd name="T32" fmla="*/ 1399 w 2655"/>
                <a:gd name="T33" fmla="*/ 3 h 60"/>
                <a:gd name="T34" fmla="*/ 1588 w 2655"/>
                <a:gd name="T35" fmla="*/ 9 h 60"/>
                <a:gd name="T36" fmla="*/ 1807 w 2655"/>
                <a:gd name="T37" fmla="*/ 21 h 60"/>
                <a:gd name="T38" fmla="*/ 2035 w 2655"/>
                <a:gd name="T39" fmla="*/ 12 h 60"/>
                <a:gd name="T40" fmla="*/ 2290 w 2655"/>
                <a:gd name="T41" fmla="*/ 18 h 60"/>
                <a:gd name="T42" fmla="*/ 2596 w 2655"/>
                <a:gd name="T43" fmla="*/ 3 h 60"/>
                <a:gd name="T44" fmla="*/ 2641 w 2655"/>
                <a:gd name="T45" fmla="*/ 6 h 60"/>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655" h="60">
                  <a:moveTo>
                    <a:pt x="2641" y="6"/>
                  </a:moveTo>
                  <a:lnTo>
                    <a:pt x="2620" y="30"/>
                  </a:lnTo>
                  <a:cubicBezTo>
                    <a:pt x="2575" y="36"/>
                    <a:pt x="2467" y="40"/>
                    <a:pt x="2368" y="45"/>
                  </a:cubicBezTo>
                  <a:cubicBezTo>
                    <a:pt x="2269" y="50"/>
                    <a:pt x="2120" y="60"/>
                    <a:pt x="2023" y="60"/>
                  </a:cubicBezTo>
                  <a:cubicBezTo>
                    <a:pt x="1926" y="60"/>
                    <a:pt x="1869" y="52"/>
                    <a:pt x="1786" y="48"/>
                  </a:cubicBezTo>
                  <a:cubicBezTo>
                    <a:pt x="1703" y="44"/>
                    <a:pt x="1623" y="36"/>
                    <a:pt x="1525" y="36"/>
                  </a:cubicBezTo>
                  <a:cubicBezTo>
                    <a:pt x="1427" y="36"/>
                    <a:pt x="1313" y="44"/>
                    <a:pt x="1195" y="45"/>
                  </a:cubicBezTo>
                  <a:cubicBezTo>
                    <a:pt x="1077" y="46"/>
                    <a:pt x="933" y="42"/>
                    <a:pt x="817" y="39"/>
                  </a:cubicBezTo>
                  <a:cubicBezTo>
                    <a:pt x="701" y="36"/>
                    <a:pt x="612" y="27"/>
                    <a:pt x="499" y="27"/>
                  </a:cubicBezTo>
                  <a:cubicBezTo>
                    <a:pt x="386" y="27"/>
                    <a:pt x="217" y="38"/>
                    <a:pt x="136" y="39"/>
                  </a:cubicBezTo>
                  <a:cubicBezTo>
                    <a:pt x="55" y="40"/>
                    <a:pt x="20" y="36"/>
                    <a:pt x="10" y="33"/>
                  </a:cubicBezTo>
                  <a:cubicBezTo>
                    <a:pt x="0" y="30"/>
                    <a:pt x="26" y="27"/>
                    <a:pt x="76" y="24"/>
                  </a:cubicBezTo>
                  <a:cubicBezTo>
                    <a:pt x="126" y="21"/>
                    <a:pt x="232" y="22"/>
                    <a:pt x="310" y="18"/>
                  </a:cubicBezTo>
                  <a:cubicBezTo>
                    <a:pt x="388" y="14"/>
                    <a:pt x="454" y="0"/>
                    <a:pt x="544" y="0"/>
                  </a:cubicBezTo>
                  <a:cubicBezTo>
                    <a:pt x="634" y="0"/>
                    <a:pt x="758" y="18"/>
                    <a:pt x="853" y="21"/>
                  </a:cubicBezTo>
                  <a:cubicBezTo>
                    <a:pt x="948" y="24"/>
                    <a:pt x="1023" y="24"/>
                    <a:pt x="1114" y="21"/>
                  </a:cubicBezTo>
                  <a:cubicBezTo>
                    <a:pt x="1205" y="18"/>
                    <a:pt x="1320" y="5"/>
                    <a:pt x="1399" y="3"/>
                  </a:cubicBezTo>
                  <a:cubicBezTo>
                    <a:pt x="1478" y="1"/>
                    <a:pt x="1520" y="6"/>
                    <a:pt x="1588" y="9"/>
                  </a:cubicBezTo>
                  <a:cubicBezTo>
                    <a:pt x="1656" y="12"/>
                    <a:pt x="1733" y="21"/>
                    <a:pt x="1807" y="21"/>
                  </a:cubicBezTo>
                  <a:cubicBezTo>
                    <a:pt x="1881" y="21"/>
                    <a:pt x="1955" y="12"/>
                    <a:pt x="2035" y="12"/>
                  </a:cubicBezTo>
                  <a:cubicBezTo>
                    <a:pt x="2115" y="12"/>
                    <a:pt x="2197" y="19"/>
                    <a:pt x="2290" y="18"/>
                  </a:cubicBezTo>
                  <a:cubicBezTo>
                    <a:pt x="2383" y="17"/>
                    <a:pt x="2537" y="5"/>
                    <a:pt x="2596" y="3"/>
                  </a:cubicBezTo>
                  <a:cubicBezTo>
                    <a:pt x="2655" y="1"/>
                    <a:pt x="2651" y="3"/>
                    <a:pt x="2641" y="6"/>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035" name="Freeform 28"/>
            <p:cNvSpPr>
              <a:spLocks/>
            </p:cNvSpPr>
            <p:nvPr userDrawn="1"/>
          </p:nvSpPr>
          <p:spPr bwMode="auto">
            <a:xfrm>
              <a:off x="0" y="4032"/>
              <a:ext cx="2041" cy="62"/>
            </a:xfrm>
            <a:custGeom>
              <a:avLst/>
              <a:gdLst>
                <a:gd name="T0" fmla="*/ 1893 w 2041"/>
                <a:gd name="T1" fmla="*/ 39 h 62"/>
                <a:gd name="T2" fmla="*/ 1578 w 2041"/>
                <a:gd name="T3" fmla="*/ 45 h 62"/>
                <a:gd name="T4" fmla="*/ 1011 w 2041"/>
                <a:gd name="T5" fmla="*/ 60 h 62"/>
                <a:gd name="T6" fmla="*/ 438 w 2041"/>
                <a:gd name="T7" fmla="*/ 57 h 62"/>
                <a:gd name="T8" fmla="*/ 0 w 2041"/>
                <a:gd name="T9" fmla="*/ 36 h 62"/>
                <a:gd name="T10" fmla="*/ 0 w 2041"/>
                <a:gd name="T11" fmla="*/ 3 h 62"/>
                <a:gd name="T12" fmla="*/ 210 w 2041"/>
                <a:gd name="T13" fmla="*/ 18 h 62"/>
                <a:gd name="T14" fmla="*/ 474 w 2041"/>
                <a:gd name="T15" fmla="*/ 21 h 62"/>
                <a:gd name="T16" fmla="*/ 678 w 2041"/>
                <a:gd name="T17" fmla="*/ 9 h 62"/>
                <a:gd name="T18" fmla="*/ 897 w 2041"/>
                <a:gd name="T19" fmla="*/ 9 h 62"/>
                <a:gd name="T20" fmla="*/ 1167 w 2041"/>
                <a:gd name="T21" fmla="*/ 30 h 62"/>
                <a:gd name="T22" fmla="*/ 1500 w 2041"/>
                <a:gd name="T23" fmla="*/ 24 h 62"/>
                <a:gd name="T24" fmla="*/ 1758 w 2041"/>
                <a:gd name="T25" fmla="*/ 3 h 62"/>
                <a:gd name="T26" fmla="*/ 1938 w 2041"/>
                <a:gd name="T27" fmla="*/ 18 h 62"/>
                <a:gd name="T28" fmla="*/ 2034 w 2041"/>
                <a:gd name="T29" fmla="*/ 33 h 62"/>
                <a:gd name="T30" fmla="*/ 1893 w 2041"/>
                <a:gd name="T31" fmla="*/ 39 h 6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041" h="62">
                  <a:moveTo>
                    <a:pt x="1893" y="39"/>
                  </a:moveTo>
                  <a:cubicBezTo>
                    <a:pt x="1817" y="41"/>
                    <a:pt x="1725" y="42"/>
                    <a:pt x="1578" y="45"/>
                  </a:cubicBezTo>
                  <a:cubicBezTo>
                    <a:pt x="1431" y="48"/>
                    <a:pt x="1201" y="58"/>
                    <a:pt x="1011" y="60"/>
                  </a:cubicBezTo>
                  <a:cubicBezTo>
                    <a:pt x="821" y="62"/>
                    <a:pt x="606" y="61"/>
                    <a:pt x="438" y="57"/>
                  </a:cubicBezTo>
                  <a:cubicBezTo>
                    <a:pt x="270" y="53"/>
                    <a:pt x="73" y="45"/>
                    <a:pt x="0" y="36"/>
                  </a:cubicBezTo>
                  <a:lnTo>
                    <a:pt x="0" y="3"/>
                  </a:lnTo>
                  <a:cubicBezTo>
                    <a:pt x="35" y="0"/>
                    <a:pt x="131" y="15"/>
                    <a:pt x="210" y="18"/>
                  </a:cubicBezTo>
                  <a:cubicBezTo>
                    <a:pt x="289" y="21"/>
                    <a:pt x="396" y="22"/>
                    <a:pt x="474" y="21"/>
                  </a:cubicBezTo>
                  <a:cubicBezTo>
                    <a:pt x="552" y="20"/>
                    <a:pt x="608" y="11"/>
                    <a:pt x="678" y="9"/>
                  </a:cubicBezTo>
                  <a:cubicBezTo>
                    <a:pt x="748" y="7"/>
                    <a:pt x="816" y="6"/>
                    <a:pt x="897" y="9"/>
                  </a:cubicBezTo>
                  <a:cubicBezTo>
                    <a:pt x="978" y="12"/>
                    <a:pt x="1067" y="28"/>
                    <a:pt x="1167" y="30"/>
                  </a:cubicBezTo>
                  <a:cubicBezTo>
                    <a:pt x="1267" y="32"/>
                    <a:pt x="1402" y="28"/>
                    <a:pt x="1500" y="24"/>
                  </a:cubicBezTo>
                  <a:cubicBezTo>
                    <a:pt x="1598" y="20"/>
                    <a:pt x="1685" y="4"/>
                    <a:pt x="1758" y="3"/>
                  </a:cubicBezTo>
                  <a:cubicBezTo>
                    <a:pt x="1831" y="2"/>
                    <a:pt x="1892" y="13"/>
                    <a:pt x="1938" y="18"/>
                  </a:cubicBezTo>
                  <a:cubicBezTo>
                    <a:pt x="1984" y="23"/>
                    <a:pt x="2041" y="30"/>
                    <a:pt x="2034" y="33"/>
                  </a:cubicBezTo>
                  <a:cubicBezTo>
                    <a:pt x="2027" y="36"/>
                    <a:pt x="1969" y="37"/>
                    <a:pt x="1893" y="39"/>
                  </a:cubicBezTo>
                  <a:close/>
                </a:path>
              </a:pathLst>
            </a:custGeom>
            <a:gradFill rotWithShape="0">
              <a:gsLst>
                <a:gs pos="0">
                  <a:schemeClr val="accent2"/>
                </a:gs>
                <a:gs pos="100000">
                  <a:schemeClr val="bg2"/>
                </a:gs>
              </a:gsLst>
              <a:lin ang="5400000" scaled="1"/>
            </a:gradFill>
            <a:ln>
              <a:noFill/>
            </a:ln>
            <a:effectLst/>
            <a:extLst>
              <a:ext uri="{91240B29-F687-4F45-9708-019B960494DF}">
                <a14:hiddenLine xmlns:a14="http://schemas.microsoft.com/office/drawing/2010/main" w="9525" cap="flat" cmpd="sng">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sz="2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grpSp>
      <p:sp>
        <p:nvSpPr>
          <p:cNvPr id="1028" name="Rectangle 29"/>
          <p:cNvSpPr>
            <a:spLocks noGrp="1" noChangeArrowheads="1"/>
          </p:cNvSpPr>
          <p:nvPr>
            <p:ph type="title"/>
          </p:nvPr>
        </p:nvSpPr>
        <p:spPr bwMode="auto">
          <a:xfrm>
            <a:off x="914400" y="768350"/>
            <a:ext cx="10363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ar-SA" altLang="en-US" smtClean="0"/>
              <a:t>انقر لتحرير نمط العنوان الرئيسي</a:t>
            </a:r>
          </a:p>
        </p:txBody>
      </p:sp>
      <p:sp>
        <p:nvSpPr>
          <p:cNvPr id="1029" name="Rectangle 30"/>
          <p:cNvSpPr>
            <a:spLocks noGrp="1" noChangeArrowheads="1"/>
          </p:cNvSpPr>
          <p:nvPr>
            <p:ph type="body" idx="1"/>
          </p:nvPr>
        </p:nvSpPr>
        <p:spPr bwMode="auto">
          <a:xfrm>
            <a:off x="914400" y="1981200"/>
            <a:ext cx="10363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ar-SA" altLang="en-US" smtClean="0"/>
              <a:t>انقر لتحرير أنماط النص الرئيسي</a:t>
            </a:r>
          </a:p>
          <a:p>
            <a:pPr lvl="1"/>
            <a:r>
              <a:rPr lang="ar-SA" altLang="en-US" smtClean="0"/>
              <a:t>المستوى الثاني</a:t>
            </a:r>
          </a:p>
          <a:p>
            <a:pPr lvl="2"/>
            <a:r>
              <a:rPr lang="ar-SA" altLang="en-US" smtClean="0"/>
              <a:t>المستوى الثالث</a:t>
            </a:r>
          </a:p>
          <a:p>
            <a:pPr lvl="3"/>
            <a:r>
              <a:rPr lang="ar-SA" altLang="en-US" smtClean="0"/>
              <a:t>المستوى الرابع</a:t>
            </a:r>
          </a:p>
          <a:p>
            <a:pPr lvl="4"/>
            <a:r>
              <a:rPr lang="ar-SA" altLang="en-US" smtClean="0"/>
              <a:t>المستوى الخامس</a:t>
            </a:r>
          </a:p>
        </p:txBody>
      </p:sp>
      <p:sp>
        <p:nvSpPr>
          <p:cNvPr id="62495" name="Rectangle 31"/>
          <p:cNvSpPr>
            <a:spLocks noGrp="1" noChangeArrowheads="1"/>
          </p:cNvSpPr>
          <p:nvPr>
            <p:ph type="dt" sz="half" idx="2"/>
          </p:nvPr>
        </p:nvSpPr>
        <p:spPr bwMode="auto">
          <a:xfrm>
            <a:off x="886884" y="6367463"/>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rtl="0" eaLnBrk="1" hangingPunct="1">
              <a:defRPr kumimoji="0" sz="1400" smtClean="0">
                <a:cs typeface="Times New Roman" panose="02020603050405020304" pitchFamily="18" charset="0"/>
              </a:defRPr>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المفهوم والطبيعة</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62496" name="Rectangle 32"/>
          <p:cNvSpPr>
            <a:spLocks noGrp="1" noChangeArrowheads="1"/>
          </p:cNvSpPr>
          <p:nvPr>
            <p:ph type="ftr" sz="quarter" idx="3"/>
          </p:nvPr>
        </p:nvSpPr>
        <p:spPr bwMode="auto">
          <a:xfrm>
            <a:off x="4138084" y="6367463"/>
            <a:ext cx="3860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rtl="0" eaLnBrk="1" hangingPunct="1">
              <a:defRPr kumimoji="0" sz="1400" smtClean="0">
                <a:cs typeface="Times New Roman" panose="02020603050405020304" pitchFamily="18" charset="0"/>
              </a:defRPr>
            </a:lvl1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ar-SA"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t>الفصل الاول</a:t>
            </a:r>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
        <p:nvSpPr>
          <p:cNvPr id="62497" name="Rectangle 33"/>
          <p:cNvSpPr>
            <a:spLocks noGrp="1" noChangeArrowheads="1"/>
          </p:cNvSpPr>
          <p:nvPr>
            <p:ph type="sldNum" sz="quarter" idx="4"/>
          </p:nvPr>
        </p:nvSpPr>
        <p:spPr bwMode="auto">
          <a:xfrm>
            <a:off x="8710084" y="6367463"/>
            <a:ext cx="254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rtl="0" eaLnBrk="1" hangingPunct="1">
              <a:defRPr kumimoji="0" sz="1400" smtClean="0">
                <a:cs typeface="Times New Roman" panose="02020603050405020304" pitchFamily="18" charset="0"/>
              </a:defRPr>
            </a:lvl1pPr>
          </a:lstStyle>
          <a:p>
            <a:pPr marL="0" marR="0" lvl="0" indent="0" algn="r" defTabSz="914400" rtl="0" eaLnBrk="1" fontAlgn="base" latinLnBrk="0" hangingPunct="1">
              <a:lnSpc>
                <a:spcPct val="100000"/>
              </a:lnSpc>
              <a:spcBef>
                <a:spcPct val="0"/>
              </a:spcBef>
              <a:spcAft>
                <a:spcPct val="0"/>
              </a:spcAft>
              <a:buClrTx/>
              <a:buSzTx/>
              <a:buFontTx/>
              <a:buNone/>
              <a:tabLst/>
              <a:defRPr/>
            </a:pPr>
            <a:fld id="{4822D369-C1C7-4032-B6C4-454F902C3100}" type="slidenum">
              <a:rPr kumimoji="0" lang="ar-JO" altLang="en-US" sz="1400" b="0" i="0" u="none" strike="noStrike" kern="1200" cap="none" spc="0" normalizeH="0" baseline="0" noProof="0" smtClean="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a:endParaRPr>
          </a:p>
        </p:txBody>
      </p:sp>
    </p:spTree>
    <p:extLst>
      <p:ext uri="{BB962C8B-B14F-4D97-AF65-F5344CB8AC3E}">
        <p14:creationId xmlns:p14="http://schemas.microsoft.com/office/powerpoint/2010/main" val="32392678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ctr" rtl="1" eaLnBrk="0" fontAlgn="base" hangingPunct="0">
        <a:spcBef>
          <a:spcPct val="0"/>
        </a:spcBef>
        <a:spcAft>
          <a:spcPct val="0"/>
        </a:spcAft>
        <a:defRPr sz="4400" kern="1200">
          <a:solidFill>
            <a:schemeClr val="tx2"/>
          </a:solidFill>
          <a:latin typeface="+mj-lt"/>
          <a:ea typeface="+mj-ea"/>
          <a:cs typeface="+mj-cs"/>
        </a:defRPr>
      </a:lvl1pPr>
      <a:lvl2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2pPr>
      <a:lvl3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3pPr>
      <a:lvl4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4pPr>
      <a:lvl5pPr algn="ctr" rtl="1" eaLnBrk="0" fontAlgn="base" hangingPunct="0">
        <a:spcBef>
          <a:spcPct val="0"/>
        </a:spcBef>
        <a:spcAft>
          <a:spcPct val="0"/>
        </a:spcAft>
        <a:defRPr sz="4400">
          <a:solidFill>
            <a:schemeClr val="tx2"/>
          </a:solidFill>
          <a:latin typeface="Tahoma" panose="020B0604030504040204" pitchFamily="34" charset="0"/>
          <a:cs typeface="Tahoma" panose="020B0604030504040204" pitchFamily="34" charset="0"/>
        </a:defRPr>
      </a:lvl5pPr>
      <a:lvl6pPr marL="4572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6pPr>
      <a:lvl7pPr marL="9144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7pPr>
      <a:lvl8pPr marL="13716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8pPr>
      <a:lvl9pPr marL="1828800" algn="ctr" rtl="1" fontAlgn="base">
        <a:spcBef>
          <a:spcPct val="0"/>
        </a:spcBef>
        <a:spcAft>
          <a:spcPct val="0"/>
        </a:spcAft>
        <a:defRPr sz="4400">
          <a:solidFill>
            <a:schemeClr val="tx2"/>
          </a:solidFill>
          <a:latin typeface="Tahoma" panose="020B0604030504040204" pitchFamily="34" charset="0"/>
          <a:cs typeface="Tahoma" panose="020B0604030504040204" pitchFamily="34" charset="0"/>
        </a:defRPr>
      </a:lvl9pPr>
    </p:titleStyle>
    <p:bodyStyle>
      <a:lvl1pPr marL="342900" indent="-342900" algn="r" rtl="1" eaLnBrk="0" fontAlgn="base" hangingPunct="0">
        <a:spcBef>
          <a:spcPct val="20000"/>
        </a:spcBef>
        <a:spcAft>
          <a:spcPct val="0"/>
        </a:spcAft>
        <a:buSzPct val="90000"/>
        <a:buBlip>
          <a:blip r:embed="rId14"/>
        </a:buBlip>
        <a:defRPr sz="3200" kern="1200">
          <a:solidFill>
            <a:schemeClr val="tx1"/>
          </a:solidFill>
          <a:latin typeface="+mn-lt"/>
          <a:ea typeface="+mn-ea"/>
          <a:cs typeface="+mn-cs"/>
        </a:defRPr>
      </a:lvl1pPr>
      <a:lvl2pPr marL="742950" indent="-285750" algn="r" rtl="1" eaLnBrk="0" fontAlgn="base" hangingPunct="0">
        <a:spcBef>
          <a:spcPct val="20000"/>
        </a:spcBef>
        <a:spcAft>
          <a:spcPct val="0"/>
        </a:spcAft>
        <a:buSzPct val="80000"/>
        <a:buBlip>
          <a:blip r:embed="rId15"/>
        </a:buBlip>
        <a:defRPr sz="2800" kern="1200">
          <a:solidFill>
            <a:schemeClr val="tx1"/>
          </a:solidFill>
          <a:latin typeface="+mn-lt"/>
          <a:ea typeface="+mn-ea"/>
          <a:cs typeface="+mn-cs"/>
        </a:defRPr>
      </a:lvl2pPr>
      <a:lvl3pPr marL="1143000" indent="-228600" algn="r" rtl="1" eaLnBrk="0" fontAlgn="base" hangingPunct="0">
        <a:spcBef>
          <a:spcPct val="20000"/>
        </a:spcBef>
        <a:spcAft>
          <a:spcPct val="0"/>
        </a:spcAft>
        <a:buSzPct val="70000"/>
        <a:buBlip>
          <a:blip r:embed="rId16"/>
        </a:buBlip>
        <a:defRPr sz="2400" kern="1200">
          <a:solidFill>
            <a:schemeClr val="tx1"/>
          </a:solidFill>
          <a:latin typeface="+mn-lt"/>
          <a:ea typeface="+mn-ea"/>
          <a:cs typeface="+mn-cs"/>
        </a:defRPr>
      </a:lvl3pPr>
      <a:lvl4pPr marL="1600200" indent="-228600" algn="r" rtl="1" eaLnBrk="0" fontAlgn="base" hangingPunct="0">
        <a:spcBef>
          <a:spcPct val="20000"/>
        </a:spcBef>
        <a:spcAft>
          <a:spcPct val="0"/>
        </a:spcAft>
        <a:buSzPct val="70000"/>
        <a:buBlip>
          <a:blip r:embed="rId17"/>
        </a:buBlip>
        <a:defRPr sz="2000" kern="1200">
          <a:solidFill>
            <a:schemeClr val="tx1"/>
          </a:solidFill>
          <a:latin typeface="+mn-lt"/>
          <a:ea typeface="+mn-ea"/>
          <a:cs typeface="+mn-cs"/>
        </a:defRPr>
      </a:lvl4pPr>
      <a:lvl5pPr marL="2057400" indent="-228600" algn="r" rtl="1" eaLnBrk="0" fontAlgn="base" hangingPunct="0">
        <a:spcBef>
          <a:spcPct val="20000"/>
        </a:spcBef>
        <a:spcAft>
          <a:spcPct val="0"/>
        </a:spcAft>
        <a:buSzPct val="70000"/>
        <a:buBlip>
          <a:blip r:embed="rId18"/>
        </a:buBlip>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ubtitle 2"/>
          <p:cNvSpPr>
            <a:spLocks noGrp="1"/>
          </p:cNvSpPr>
          <p:nvPr>
            <p:ph type="subTitle" idx="1"/>
          </p:nvPr>
        </p:nvSpPr>
        <p:spPr>
          <a:xfrm>
            <a:off x="3981450" y="1905000"/>
            <a:ext cx="3848100" cy="668338"/>
          </a:xfrm>
        </p:spPr>
        <p:txBody>
          <a:bodyPr/>
          <a:lstStyle/>
          <a:p>
            <a:pPr eaLnBrk="1" hangingPunct="1"/>
            <a:r>
              <a:rPr lang="ar-JO" altLang="en-US" sz="3600" b="1" dirty="0" smtClean="0">
                <a:latin typeface="Simplified Arabic" panose="02020603050405020304" pitchFamily="18" charset="-78"/>
                <a:cs typeface="Simplified Arabic" panose="02020603050405020304" pitchFamily="18" charset="-78"/>
              </a:rPr>
              <a:t>مبادئ نظم المعلومات الإدارية</a:t>
            </a:r>
            <a:endParaRPr lang="en-US" altLang="en-US" sz="3600" b="1" dirty="0">
              <a:latin typeface="Simplified Arabic" panose="02020603050405020304" pitchFamily="18" charset="-78"/>
              <a:cs typeface="Simplified Arabic" panose="02020603050405020304" pitchFamily="18" charset="-78"/>
            </a:endParaRPr>
          </a:p>
        </p:txBody>
      </p:sp>
      <p:sp>
        <p:nvSpPr>
          <p:cNvPr id="15363" name="AutoShape 4" descr="ارسال فيش الدفع"/>
          <p:cNvSpPr>
            <a:spLocks noChangeAspect="1" noChangeArrowheads="1"/>
          </p:cNvSpPr>
          <p:nvPr/>
        </p:nvSpPr>
        <p:spPr bwMode="auto">
          <a:xfrm>
            <a:off x="1679575" y="-144463"/>
            <a:ext cx="304800" cy="304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ctr" defTabSz="914400" rtl="1" eaLnBrk="1" fontAlgn="base" latinLnBrk="0" hangingPunct="1">
              <a:lnSpc>
                <a:spcPct val="100000"/>
              </a:lnSpc>
              <a:spcBef>
                <a:spcPct val="0"/>
              </a:spcBef>
              <a:spcAft>
                <a:spcPct val="0"/>
              </a:spcAft>
              <a:buClrTx/>
              <a:buSzTx/>
              <a:buFontTx/>
              <a:buNone/>
              <a:tabLst/>
              <a:defRPr/>
            </a:pPr>
            <a:endParaRPr kumimoji="1" lang="en-US" altLang="en-US" sz="2400" b="0" i="0" u="none" strike="noStrike" kern="1200" cap="none" spc="0" normalizeH="0" baseline="0" noProof="0">
              <a:ln>
                <a:noFill/>
              </a:ln>
              <a:solidFill>
                <a:srgbClr val="545472"/>
              </a:solidFill>
              <a:effectLst/>
              <a:uLnTx/>
              <a:uFillTx/>
              <a:latin typeface="Times New Roman" panose="02020603050405020304" pitchFamily="18" charset="0"/>
              <a:ea typeface="+mn-ea"/>
              <a:cs typeface="Tahoma" panose="020B0604030504040204" pitchFamily="34" charset="0"/>
            </a:endParaRPr>
          </a:p>
        </p:txBody>
      </p:sp>
      <p:sp>
        <p:nvSpPr>
          <p:cNvPr id="15366" name="Slide Number Placeholder 1"/>
          <p:cNvSpPr>
            <a:spLocks noGrp="1"/>
          </p:cNvSpPr>
          <p:nvPr>
            <p:ph type="sldNum" sz="quarter" idx="12"/>
          </p:nvPr>
        </p:nvSpPr>
        <p:spPr>
          <a:xfrm>
            <a:off x="8056563" y="6367463"/>
            <a:ext cx="1905000" cy="457200"/>
          </a:xfrm>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8DB7FA7-4656-4761-A0B3-EC98A3894E19}" type="slidenum">
              <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US" altLang="en-US" sz="1400" b="0" i="0" u="none" strike="noStrike" kern="1200" cap="none" spc="0" normalizeH="0" baseline="0" noProof="0">
              <a:ln>
                <a:noFill/>
              </a:ln>
              <a:solidFill>
                <a:srgbClr val="545472"/>
              </a:solidFill>
              <a:effectLst/>
              <a:uLnTx/>
              <a:uFillTx/>
              <a:latin typeface="Times New Roman" panose="02020603050405020304" pitchFamily="18" charset="0"/>
              <a:ea typeface="+mn-ea"/>
              <a:cs typeface="Times New Roman" panose="02020603050405020304" pitchFamily="18" charset="0"/>
            </a:endParaRPr>
          </a:p>
        </p:txBody>
      </p:sp>
      <p:grpSp>
        <p:nvGrpSpPr>
          <p:cNvPr id="15367" name="Group 11"/>
          <p:cNvGrpSpPr>
            <a:grpSpLocks/>
          </p:cNvGrpSpPr>
          <p:nvPr/>
        </p:nvGrpSpPr>
        <p:grpSpPr bwMode="auto">
          <a:xfrm>
            <a:off x="4114800" y="3200400"/>
            <a:ext cx="6673850" cy="2971800"/>
            <a:chOff x="2590800" y="3200400"/>
            <a:chExt cx="6673268" cy="2971800"/>
          </a:xfrm>
        </p:grpSpPr>
        <p:sp>
          <p:nvSpPr>
            <p:cNvPr id="15368" name="Subtitle 2"/>
            <p:cNvSpPr txBox="1">
              <a:spLocks/>
            </p:cNvSpPr>
            <p:nvPr/>
          </p:nvSpPr>
          <p:spPr bwMode="auto">
            <a:xfrm>
              <a:off x="6705600" y="5638800"/>
              <a:ext cx="255846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SzPct val="90000"/>
                <a:buBlip>
                  <a:blip r:embed="rId2"/>
                </a:buBlip>
                <a:defRPr sz="3200">
                  <a:solidFill>
                    <a:schemeClr val="tx1"/>
                  </a:solidFill>
                  <a:latin typeface="Tahoma" panose="020B0604030504040204" pitchFamily="34" charset="0"/>
                  <a:cs typeface="Tahoma" panose="020B0604030504040204" pitchFamily="34" charset="0"/>
                </a:defRPr>
              </a:lvl1pPr>
              <a:lvl2pPr algn="r" rtl="1">
                <a:spcBef>
                  <a:spcPct val="20000"/>
                </a:spcBef>
                <a:buSzPct val="80000"/>
                <a:buBlip>
                  <a:blip r:embed="rId3"/>
                </a:buBlip>
                <a:defRPr sz="2800">
                  <a:solidFill>
                    <a:schemeClr val="tx1"/>
                  </a:solidFill>
                  <a:latin typeface="Tahoma" panose="020B0604030504040204" pitchFamily="34" charset="0"/>
                  <a:cs typeface="Tahoma" panose="020B0604030504040204" pitchFamily="34" charset="0"/>
                </a:defRPr>
              </a:lvl2pPr>
              <a:lvl3pPr algn="r" rtl="1">
                <a:spcBef>
                  <a:spcPct val="20000"/>
                </a:spcBef>
                <a:buSzPct val="70000"/>
                <a:buBlip>
                  <a:blip r:embed="rId4"/>
                </a:buBlip>
                <a:defRPr sz="2400">
                  <a:solidFill>
                    <a:schemeClr val="tx1"/>
                  </a:solidFill>
                  <a:latin typeface="Tahoma" panose="020B0604030504040204" pitchFamily="34" charset="0"/>
                  <a:cs typeface="Tahoma" panose="020B0604030504040204" pitchFamily="34" charset="0"/>
                </a:defRPr>
              </a:lvl3pPr>
              <a:lvl4pPr algn="r" rtl="1">
                <a:spcBef>
                  <a:spcPct val="20000"/>
                </a:spcBef>
                <a:buSzPct val="70000"/>
                <a:buBlip>
                  <a:blip r:embed="rId5"/>
                </a:buBlip>
                <a:defRPr sz="2000">
                  <a:solidFill>
                    <a:schemeClr val="tx1"/>
                  </a:solidFill>
                  <a:latin typeface="Tahoma" panose="020B0604030504040204" pitchFamily="34" charset="0"/>
                  <a:cs typeface="Tahoma" panose="020B0604030504040204" pitchFamily="34" charset="0"/>
                </a:defRPr>
              </a:lvl4pPr>
              <a:lvl5pPr algn="r" rtl="1">
                <a:spcBef>
                  <a:spcPct val="20000"/>
                </a:spcBef>
                <a:buSzPct val="70000"/>
                <a:buBlip>
                  <a:blip r:embed="rId6"/>
                </a:buBlip>
                <a:defRPr sz="2000">
                  <a:solidFill>
                    <a:schemeClr val="tx1"/>
                  </a:solidFill>
                  <a:latin typeface="Tahoma" panose="020B0604030504040204" pitchFamily="34" charset="0"/>
                  <a:cs typeface="Tahoma" panose="020B0604030504040204" pitchFamily="34" charset="0"/>
                </a:defRPr>
              </a:lvl5pPr>
              <a:lvl6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6pPr>
              <a:lvl7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7pPr>
              <a:lvl8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8pPr>
              <a:lvl9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ar-JO" altLang="en-US" sz="2800" b="1" i="0" u="none" strike="noStrike" kern="1200" cap="none" spc="0" normalizeH="0" baseline="0" noProof="0" dirty="0" smtClean="0">
                  <a:ln>
                    <a:noFill/>
                  </a:ln>
                  <a:solidFill>
                    <a:srgbClr val="9999A5"/>
                  </a:solidFill>
                  <a:effectLst/>
                  <a:uLnTx/>
                  <a:uFillTx/>
                  <a:latin typeface="Simplified Arabic" panose="02020603050405020304" pitchFamily="18" charset="-78"/>
                  <a:ea typeface="+mn-ea"/>
                  <a:cs typeface="Simplified Arabic" panose="02020603050405020304" pitchFamily="18" charset="-78"/>
                </a:rPr>
                <a:t>فراس راشد وحشه</a:t>
              </a:r>
              <a:endParaRPr kumimoji="1" lang="en-US" altLang="en-US" sz="2800" b="1" i="0" u="none" strike="noStrike" kern="1200" cap="none" spc="0" normalizeH="0" baseline="0" noProof="0" dirty="0">
                <a:ln>
                  <a:noFill/>
                </a:ln>
                <a:solidFill>
                  <a:srgbClr val="9999A5"/>
                </a:solidFill>
                <a:effectLst/>
                <a:uLnTx/>
                <a:uFillTx/>
                <a:latin typeface="Simplified Arabic" panose="02020603050405020304" pitchFamily="18" charset="-78"/>
                <a:ea typeface="+mn-ea"/>
                <a:cs typeface="Simplified Arabic" panose="02020603050405020304" pitchFamily="18" charset="-78"/>
              </a:endParaRPr>
            </a:p>
          </p:txBody>
        </p:sp>
        <p:sp>
          <p:nvSpPr>
            <p:cNvPr id="15369" name="Subtitle 2"/>
            <p:cNvSpPr txBox="1">
              <a:spLocks/>
            </p:cNvSpPr>
            <p:nvPr/>
          </p:nvSpPr>
          <p:spPr bwMode="auto">
            <a:xfrm>
              <a:off x="3352800" y="3200400"/>
              <a:ext cx="20574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SzPct val="90000"/>
                <a:buBlip>
                  <a:blip r:embed="rId2"/>
                </a:buBlip>
                <a:defRPr sz="3200">
                  <a:solidFill>
                    <a:schemeClr val="tx1"/>
                  </a:solidFill>
                  <a:latin typeface="Tahoma" panose="020B0604030504040204" pitchFamily="34" charset="0"/>
                  <a:cs typeface="Tahoma" panose="020B0604030504040204" pitchFamily="34" charset="0"/>
                </a:defRPr>
              </a:lvl1pPr>
              <a:lvl2pPr algn="r" rtl="1">
                <a:spcBef>
                  <a:spcPct val="20000"/>
                </a:spcBef>
                <a:buSzPct val="80000"/>
                <a:buBlip>
                  <a:blip r:embed="rId3"/>
                </a:buBlip>
                <a:defRPr sz="2800">
                  <a:solidFill>
                    <a:schemeClr val="tx1"/>
                  </a:solidFill>
                  <a:latin typeface="Tahoma" panose="020B0604030504040204" pitchFamily="34" charset="0"/>
                  <a:cs typeface="Tahoma" panose="020B0604030504040204" pitchFamily="34" charset="0"/>
                </a:defRPr>
              </a:lvl2pPr>
              <a:lvl3pPr algn="r" rtl="1">
                <a:spcBef>
                  <a:spcPct val="20000"/>
                </a:spcBef>
                <a:buSzPct val="70000"/>
                <a:buBlip>
                  <a:blip r:embed="rId4"/>
                </a:buBlip>
                <a:defRPr sz="2400">
                  <a:solidFill>
                    <a:schemeClr val="tx1"/>
                  </a:solidFill>
                  <a:latin typeface="Tahoma" panose="020B0604030504040204" pitchFamily="34" charset="0"/>
                  <a:cs typeface="Tahoma" panose="020B0604030504040204" pitchFamily="34" charset="0"/>
                </a:defRPr>
              </a:lvl3pPr>
              <a:lvl4pPr algn="r" rtl="1">
                <a:spcBef>
                  <a:spcPct val="20000"/>
                </a:spcBef>
                <a:buSzPct val="70000"/>
                <a:buBlip>
                  <a:blip r:embed="rId5"/>
                </a:buBlip>
                <a:defRPr sz="2000">
                  <a:solidFill>
                    <a:schemeClr val="tx1"/>
                  </a:solidFill>
                  <a:latin typeface="Tahoma" panose="020B0604030504040204" pitchFamily="34" charset="0"/>
                  <a:cs typeface="Tahoma" panose="020B0604030504040204" pitchFamily="34" charset="0"/>
                </a:defRPr>
              </a:lvl4pPr>
              <a:lvl5pPr algn="r" rtl="1">
                <a:spcBef>
                  <a:spcPct val="20000"/>
                </a:spcBef>
                <a:buSzPct val="70000"/>
                <a:buBlip>
                  <a:blip r:embed="rId6"/>
                </a:buBlip>
                <a:defRPr sz="2000">
                  <a:solidFill>
                    <a:schemeClr val="tx1"/>
                  </a:solidFill>
                  <a:latin typeface="Tahoma" panose="020B0604030504040204" pitchFamily="34" charset="0"/>
                  <a:cs typeface="Tahoma" panose="020B0604030504040204" pitchFamily="34" charset="0"/>
                </a:defRPr>
              </a:lvl5pPr>
              <a:lvl6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6pPr>
              <a:lvl7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7pPr>
              <a:lvl8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8pPr>
              <a:lvl9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ar-JO" altLang="en-US" sz="2400" b="0" i="0" u="none" strike="noStrike" kern="1200" cap="none" spc="0" normalizeH="0" baseline="0" noProof="0" dirty="0" smtClean="0">
                  <a:ln>
                    <a:noFill/>
                  </a:ln>
                  <a:solidFill>
                    <a:srgbClr val="9999A5"/>
                  </a:solidFill>
                  <a:effectLst/>
                  <a:uLnTx/>
                  <a:uFillTx/>
                  <a:latin typeface="Simplified Arabic" panose="02020603050405020304" pitchFamily="18" charset="-78"/>
                  <a:ea typeface="+mn-ea"/>
                  <a:cs typeface="Simplified Arabic" panose="02020603050405020304" pitchFamily="18" charset="-78"/>
                </a:rPr>
                <a:t>403101</a:t>
              </a:r>
              <a:endParaRPr kumimoji="1" lang="en-US" altLang="en-US" sz="2400" b="0" i="0" u="none" strike="noStrike" kern="1200" cap="none" spc="0" normalizeH="0" baseline="0" noProof="0" dirty="0">
                <a:ln>
                  <a:noFill/>
                </a:ln>
                <a:solidFill>
                  <a:srgbClr val="9999A5"/>
                </a:solidFill>
                <a:effectLst/>
                <a:uLnTx/>
                <a:uFillTx/>
                <a:latin typeface="Simplified Arabic" panose="02020603050405020304" pitchFamily="18" charset="-78"/>
                <a:ea typeface="+mn-ea"/>
                <a:cs typeface="Simplified Arabic" panose="02020603050405020304" pitchFamily="18" charset="-78"/>
              </a:endParaRPr>
            </a:p>
          </p:txBody>
        </p:sp>
        <p:sp>
          <p:nvSpPr>
            <p:cNvPr id="15370" name="Subtitle 2"/>
            <p:cNvSpPr txBox="1">
              <a:spLocks/>
            </p:cNvSpPr>
            <p:nvPr/>
          </p:nvSpPr>
          <p:spPr bwMode="auto">
            <a:xfrm>
              <a:off x="6705600" y="5105400"/>
              <a:ext cx="2558468"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rtl="1">
                <a:spcBef>
                  <a:spcPct val="20000"/>
                </a:spcBef>
                <a:buSzPct val="90000"/>
                <a:buBlip>
                  <a:blip r:embed="rId2"/>
                </a:buBlip>
                <a:defRPr sz="3200">
                  <a:solidFill>
                    <a:schemeClr val="tx1"/>
                  </a:solidFill>
                  <a:latin typeface="Tahoma" panose="020B0604030504040204" pitchFamily="34" charset="0"/>
                  <a:cs typeface="Tahoma" panose="020B0604030504040204" pitchFamily="34" charset="0"/>
                </a:defRPr>
              </a:lvl1pPr>
              <a:lvl2pPr algn="r" rtl="1">
                <a:spcBef>
                  <a:spcPct val="20000"/>
                </a:spcBef>
                <a:buSzPct val="80000"/>
                <a:buBlip>
                  <a:blip r:embed="rId3"/>
                </a:buBlip>
                <a:defRPr sz="2800">
                  <a:solidFill>
                    <a:schemeClr val="tx1"/>
                  </a:solidFill>
                  <a:latin typeface="Tahoma" panose="020B0604030504040204" pitchFamily="34" charset="0"/>
                  <a:cs typeface="Tahoma" panose="020B0604030504040204" pitchFamily="34" charset="0"/>
                </a:defRPr>
              </a:lvl2pPr>
              <a:lvl3pPr algn="r" rtl="1">
                <a:spcBef>
                  <a:spcPct val="20000"/>
                </a:spcBef>
                <a:buSzPct val="70000"/>
                <a:buBlip>
                  <a:blip r:embed="rId4"/>
                </a:buBlip>
                <a:defRPr sz="2400">
                  <a:solidFill>
                    <a:schemeClr val="tx1"/>
                  </a:solidFill>
                  <a:latin typeface="Tahoma" panose="020B0604030504040204" pitchFamily="34" charset="0"/>
                  <a:cs typeface="Tahoma" panose="020B0604030504040204" pitchFamily="34" charset="0"/>
                </a:defRPr>
              </a:lvl3pPr>
              <a:lvl4pPr algn="r" rtl="1">
                <a:spcBef>
                  <a:spcPct val="20000"/>
                </a:spcBef>
                <a:buSzPct val="70000"/>
                <a:buBlip>
                  <a:blip r:embed="rId5"/>
                </a:buBlip>
                <a:defRPr sz="2000">
                  <a:solidFill>
                    <a:schemeClr val="tx1"/>
                  </a:solidFill>
                  <a:latin typeface="Tahoma" panose="020B0604030504040204" pitchFamily="34" charset="0"/>
                  <a:cs typeface="Tahoma" panose="020B0604030504040204" pitchFamily="34" charset="0"/>
                </a:defRPr>
              </a:lvl4pPr>
              <a:lvl5pPr algn="r" rtl="1">
                <a:spcBef>
                  <a:spcPct val="20000"/>
                </a:spcBef>
                <a:buSzPct val="70000"/>
                <a:buBlip>
                  <a:blip r:embed="rId6"/>
                </a:buBlip>
                <a:defRPr sz="2000">
                  <a:solidFill>
                    <a:schemeClr val="tx1"/>
                  </a:solidFill>
                  <a:latin typeface="Tahoma" panose="020B0604030504040204" pitchFamily="34" charset="0"/>
                  <a:cs typeface="Tahoma" panose="020B0604030504040204" pitchFamily="34" charset="0"/>
                </a:defRPr>
              </a:lvl5pPr>
              <a:lvl6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6pPr>
              <a:lvl7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7pPr>
              <a:lvl8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8pPr>
              <a:lvl9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ar-JO" altLang="en-US" sz="2000" b="0" i="0" u="none" strike="noStrike" kern="1200" cap="none" spc="0" normalizeH="0" baseline="0" noProof="0">
                  <a:ln>
                    <a:noFill/>
                  </a:ln>
                  <a:solidFill>
                    <a:srgbClr val="9999A5"/>
                  </a:solidFill>
                  <a:effectLst/>
                  <a:uLnTx/>
                  <a:uFillTx/>
                  <a:latin typeface="Simplified Arabic" panose="02020603050405020304" pitchFamily="18" charset="-78"/>
                  <a:ea typeface="+mn-ea"/>
                  <a:cs typeface="Simplified Arabic" panose="02020603050405020304" pitchFamily="18" charset="-78"/>
                </a:rPr>
                <a:t>مدرس المـــــادة</a:t>
              </a:r>
              <a:endParaRPr kumimoji="1" lang="en-US" altLang="en-US" sz="2000" b="0" i="0" u="none" strike="noStrike" kern="1200" cap="none" spc="0" normalizeH="0" baseline="0" noProof="0">
                <a:ln>
                  <a:noFill/>
                </a:ln>
                <a:solidFill>
                  <a:srgbClr val="9999A5"/>
                </a:solidFill>
                <a:effectLst/>
                <a:uLnTx/>
                <a:uFillTx/>
                <a:latin typeface="Simplified Arabic" panose="02020603050405020304" pitchFamily="18" charset="-78"/>
                <a:ea typeface="+mn-ea"/>
                <a:cs typeface="Simplified Arabic" panose="02020603050405020304" pitchFamily="18" charset="-78"/>
              </a:endParaRPr>
            </a:p>
          </p:txBody>
        </p:sp>
        <p:sp>
          <p:nvSpPr>
            <p:cNvPr id="17" name="Subtitle 2"/>
            <p:cNvSpPr txBox="1">
              <a:spLocks/>
            </p:cNvSpPr>
            <p:nvPr/>
          </p:nvSpPr>
          <p:spPr>
            <a:xfrm>
              <a:off x="2590800" y="4191000"/>
              <a:ext cx="3581088" cy="533400"/>
            </a:xfrm>
            <a:prstGeom prst="rect">
              <a:avLst/>
            </a:prstGeom>
          </p:spPr>
          <p:txBody>
            <a:bodyPr>
              <a:normAutofit/>
            </a:bodyPr>
            <a:lstStyle>
              <a:lvl1pPr algn="r" rtl="1">
                <a:spcBef>
                  <a:spcPct val="20000"/>
                </a:spcBef>
                <a:buSzPct val="90000"/>
                <a:buBlip>
                  <a:blip r:embed="rId2"/>
                </a:buBlip>
                <a:defRPr sz="3200">
                  <a:solidFill>
                    <a:schemeClr val="tx1"/>
                  </a:solidFill>
                  <a:latin typeface="Tahoma" panose="020B0604030504040204" pitchFamily="34" charset="0"/>
                  <a:cs typeface="Tahoma" panose="020B0604030504040204" pitchFamily="34" charset="0"/>
                </a:defRPr>
              </a:lvl1pPr>
              <a:lvl2pPr algn="r" rtl="1">
                <a:spcBef>
                  <a:spcPct val="20000"/>
                </a:spcBef>
                <a:buSzPct val="80000"/>
                <a:buBlip>
                  <a:blip r:embed="rId3"/>
                </a:buBlip>
                <a:defRPr sz="2800">
                  <a:solidFill>
                    <a:schemeClr val="tx1"/>
                  </a:solidFill>
                  <a:latin typeface="Tahoma" panose="020B0604030504040204" pitchFamily="34" charset="0"/>
                  <a:cs typeface="Tahoma" panose="020B0604030504040204" pitchFamily="34" charset="0"/>
                </a:defRPr>
              </a:lvl2pPr>
              <a:lvl3pPr algn="r" rtl="1">
                <a:spcBef>
                  <a:spcPct val="20000"/>
                </a:spcBef>
                <a:buSzPct val="70000"/>
                <a:buBlip>
                  <a:blip r:embed="rId4"/>
                </a:buBlip>
                <a:defRPr sz="2400">
                  <a:solidFill>
                    <a:schemeClr val="tx1"/>
                  </a:solidFill>
                  <a:latin typeface="Tahoma" panose="020B0604030504040204" pitchFamily="34" charset="0"/>
                  <a:cs typeface="Tahoma" panose="020B0604030504040204" pitchFamily="34" charset="0"/>
                </a:defRPr>
              </a:lvl3pPr>
              <a:lvl4pPr algn="r" rtl="1">
                <a:spcBef>
                  <a:spcPct val="20000"/>
                </a:spcBef>
                <a:buSzPct val="70000"/>
                <a:buBlip>
                  <a:blip r:embed="rId5"/>
                </a:buBlip>
                <a:defRPr sz="2000">
                  <a:solidFill>
                    <a:schemeClr val="tx1"/>
                  </a:solidFill>
                  <a:latin typeface="Tahoma" panose="020B0604030504040204" pitchFamily="34" charset="0"/>
                  <a:cs typeface="Tahoma" panose="020B0604030504040204" pitchFamily="34" charset="0"/>
                </a:defRPr>
              </a:lvl4pPr>
              <a:lvl5pPr algn="r" rtl="1">
                <a:spcBef>
                  <a:spcPct val="20000"/>
                </a:spcBef>
                <a:buSzPct val="70000"/>
                <a:buBlip>
                  <a:blip r:embed="rId6"/>
                </a:buBlip>
                <a:defRPr sz="2000">
                  <a:solidFill>
                    <a:schemeClr val="tx1"/>
                  </a:solidFill>
                  <a:latin typeface="Tahoma" panose="020B0604030504040204" pitchFamily="34" charset="0"/>
                  <a:cs typeface="Tahoma" panose="020B0604030504040204" pitchFamily="34" charset="0"/>
                </a:defRPr>
              </a:lvl5pPr>
              <a:lvl6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6pPr>
              <a:lvl7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7pPr>
              <a:lvl8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8pPr>
              <a:lvl9pPr algn="r" rtl="1" eaLnBrk="0" fontAlgn="base" hangingPunct="0">
                <a:spcBef>
                  <a:spcPct val="20000"/>
                </a:spcBef>
                <a:spcAft>
                  <a:spcPct val="0"/>
                </a:spcAft>
                <a:buSzPct val="70000"/>
                <a:buBlip>
                  <a:blip r:embed="rId6"/>
                </a:buBlip>
                <a:defRPr sz="2000">
                  <a:solidFill>
                    <a:schemeClr val="tx1"/>
                  </a:solidFill>
                  <a:latin typeface="Tahoma" panose="020B0604030504040204" pitchFamily="34" charset="0"/>
                  <a:cs typeface="Tahoma" panose="020B060403050404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defRPr/>
              </a:pPr>
              <a:r>
                <a:rPr kumimoji="1" lang="ar-JO" altLang="en-US" sz="2400" b="0" i="0" u="none" strike="noStrike" kern="1200" cap="none" spc="0" normalizeH="0" baseline="0" noProof="0" dirty="0">
                  <a:ln>
                    <a:noFill/>
                  </a:ln>
                  <a:solidFill>
                    <a:srgbClr val="BFBFBF"/>
                  </a:solidFill>
                  <a:effectLst/>
                  <a:uLnTx/>
                  <a:uFillTx/>
                  <a:latin typeface="Simplified Arabic" panose="02020603050405020304" pitchFamily="18" charset="-78"/>
                  <a:ea typeface="+mn-ea"/>
                  <a:cs typeface="Simplified Arabic" panose="02020603050405020304" pitchFamily="18" charset="-78"/>
                </a:rPr>
                <a:t>الأســـــــــــبوع </a:t>
              </a:r>
              <a:r>
                <a:rPr kumimoji="1" lang="ar-JO" altLang="en-US" sz="2400" b="0" i="0" u="none" strike="noStrike" kern="1200" cap="none" spc="0" normalizeH="0" baseline="0" noProof="0" dirty="0" smtClean="0">
                  <a:ln>
                    <a:noFill/>
                  </a:ln>
                  <a:solidFill>
                    <a:srgbClr val="BFBFBF"/>
                  </a:solidFill>
                  <a:effectLst/>
                  <a:uLnTx/>
                  <a:uFillTx/>
                  <a:latin typeface="Simplified Arabic" panose="02020603050405020304" pitchFamily="18" charset="-78"/>
                  <a:ea typeface="+mn-ea"/>
                  <a:cs typeface="Simplified Arabic" panose="02020603050405020304" pitchFamily="18" charset="-78"/>
                </a:rPr>
                <a:t>الرابع </a:t>
              </a:r>
              <a:endParaRPr kumimoji="1" lang="en-US" altLang="en-US" sz="2400" b="0" i="0" u="none" strike="noStrike" kern="1200" cap="none" spc="0" normalizeH="0" baseline="0" noProof="0" dirty="0">
                <a:ln>
                  <a:noFill/>
                </a:ln>
                <a:solidFill>
                  <a:srgbClr val="BFBFBF"/>
                </a:solidFill>
                <a:effectLst/>
                <a:uLnTx/>
                <a:uFillTx/>
                <a:latin typeface="Simplified Arabic" panose="02020603050405020304" pitchFamily="18" charset="-78"/>
                <a:ea typeface="+mn-ea"/>
                <a:cs typeface="Simplified Arabic" panose="02020603050405020304" pitchFamily="18" charset="-78"/>
              </a:endParaRPr>
            </a:p>
          </p:txBody>
        </p:sp>
      </p:grpSp>
    </p:spTree>
    <p:extLst>
      <p:ext uri="{BB962C8B-B14F-4D97-AF65-F5344CB8AC3E}">
        <p14:creationId xmlns:p14="http://schemas.microsoft.com/office/powerpoint/2010/main" val="298843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5298"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55299"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55300"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3A6DB627-7D0A-4480-9066-90CF6C8F3881}" type="slidenum">
              <a:rPr kumimoji="0" lang="ar-JO" altLang="en-US" sz="1400">
                <a:solidFill>
                  <a:srgbClr val="545472"/>
                </a:solidFill>
                <a:cs typeface="Times New Roman" panose="02020603050405020304" pitchFamily="18" charset="0"/>
              </a:rPr>
              <a:pPr algn="r" rtl="0" fontAlgn="base">
                <a:spcBef>
                  <a:spcPct val="0"/>
                </a:spcBef>
                <a:spcAft>
                  <a:spcPct val="0"/>
                </a:spcAft>
              </a:pPr>
              <a:t>10</a:t>
            </a:fld>
            <a:endParaRPr kumimoji="0" lang="en-US" altLang="en-US" sz="1400">
              <a:solidFill>
                <a:srgbClr val="545472"/>
              </a:solidFill>
              <a:cs typeface="Times New Roman" panose="02020603050405020304" pitchFamily="18" charset="0"/>
            </a:endParaRPr>
          </a:p>
        </p:txBody>
      </p:sp>
      <p:sp>
        <p:nvSpPr>
          <p:cNvPr id="15364" name="Text Box 4"/>
          <p:cNvSpPr txBox="1">
            <a:spLocks noChangeArrowheads="1"/>
          </p:cNvSpPr>
          <p:nvPr/>
        </p:nvSpPr>
        <p:spPr bwMode="auto">
          <a:xfrm>
            <a:off x="1919288" y="777875"/>
            <a:ext cx="7986712"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lang="ar-SA" altLang="en-US" b="1">
                <a:solidFill>
                  <a:srgbClr val="CC0000"/>
                </a:solidFill>
                <a:latin typeface="Tahoma" panose="020B0604030504040204" pitchFamily="34" charset="0"/>
                <a:cs typeface="Times New Roman" panose="02020603050405020304" pitchFamily="18" charset="0"/>
              </a:rPr>
              <a:t>المنظمة كنظم اجتماعية</a:t>
            </a:r>
            <a:r>
              <a:rPr lang="ar-JO" altLang="en-US" b="1">
                <a:solidFill>
                  <a:srgbClr val="CC0000"/>
                </a:solidFill>
                <a:latin typeface="Tahoma" panose="020B0604030504040204" pitchFamily="34" charset="0"/>
                <a:cs typeface="Times New Roman" panose="02020603050405020304" pitchFamily="18" charset="0"/>
              </a:rPr>
              <a:t>   </a:t>
            </a:r>
            <a:r>
              <a:rPr lang="en-US" altLang="en-US" b="1">
                <a:solidFill>
                  <a:srgbClr val="CC0000"/>
                </a:solidFill>
              </a:rPr>
              <a:t>Organization As Sociotechnical Systems</a:t>
            </a:r>
            <a:endParaRPr lang="ar-JO" altLang="en-US" b="1">
              <a:solidFill>
                <a:srgbClr val="CC0000"/>
              </a:solidFill>
              <a:latin typeface="Tahoma" panose="020B0604030504040204" pitchFamily="34" charset="0"/>
              <a:cs typeface="Times New Roman" panose="02020603050405020304" pitchFamily="18" charset="0"/>
            </a:endParaRPr>
          </a:p>
          <a:p>
            <a:pPr algn="l" eaLnBrk="0" fontAlgn="base" hangingPunct="0">
              <a:spcBef>
                <a:spcPct val="0"/>
              </a:spcBef>
              <a:spcAft>
                <a:spcPct val="0"/>
              </a:spcAft>
            </a:pPr>
            <a:endParaRPr lang="ar-JO" altLang="en-US" sz="1800" b="1">
              <a:solidFill>
                <a:srgbClr val="CC0000"/>
              </a:solidFill>
              <a:latin typeface="Tahoma" panose="020B0604030504040204" pitchFamily="34" charset="0"/>
              <a:cs typeface="Times New Roman" panose="02020603050405020304" pitchFamily="18" charset="0"/>
            </a:endParaRPr>
          </a:p>
          <a:p>
            <a:pPr algn="r" eaLnBrk="0" fontAlgn="base" hangingPunct="0">
              <a:spcBef>
                <a:spcPct val="0"/>
              </a:spcBef>
              <a:spcAft>
                <a:spcPct val="0"/>
              </a:spcAft>
            </a:pPr>
            <a:r>
              <a:rPr kumimoji="0" lang="ar-SA" altLang="en-US" b="1">
                <a:solidFill>
                  <a:srgbClr val="000000"/>
                </a:solidFill>
                <a:cs typeface="Times New Roman" panose="02020603050405020304" pitchFamily="18" charset="0"/>
              </a:rPr>
              <a:t>يمكن النظر إلى المنظمة كنظام فني اجتماعي حيث النظر إلى أداء المنظمة ككل والانتباه إلى كلاٌ من المكونات الفنية والسلوكية معا.</a:t>
            </a:r>
            <a:endParaRPr kumimoji="0" lang="en-US" altLang="en-US" b="1">
              <a:solidFill>
                <a:srgbClr val="000000"/>
              </a:solidFill>
              <a:cs typeface="Times New Roman" panose="02020603050405020304" pitchFamily="18" charset="0"/>
            </a:endParaRPr>
          </a:p>
        </p:txBody>
      </p:sp>
      <p:sp>
        <p:nvSpPr>
          <p:cNvPr id="55302" name="Text Box 11"/>
          <p:cNvSpPr txBox="1">
            <a:spLocks noChangeArrowheads="1"/>
          </p:cNvSpPr>
          <p:nvPr/>
        </p:nvSpPr>
        <p:spPr bwMode="auto">
          <a:xfrm>
            <a:off x="1905000" y="5562600"/>
            <a:ext cx="8153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eaLnBrk="0" fontAlgn="base" hangingPunct="0">
              <a:spcBef>
                <a:spcPct val="50000"/>
              </a:spcBef>
              <a:spcAft>
                <a:spcPct val="0"/>
              </a:spcAft>
            </a:pPr>
            <a:endParaRPr kumimoji="0" lang="en-US" altLang="en-US">
              <a:solidFill>
                <a:srgbClr val="545472"/>
              </a:solidFill>
            </a:endParaRPr>
          </a:p>
        </p:txBody>
      </p:sp>
      <p:grpSp>
        <p:nvGrpSpPr>
          <p:cNvPr id="15395" name="Group 35"/>
          <p:cNvGrpSpPr>
            <a:grpSpLocks/>
          </p:cNvGrpSpPr>
          <p:nvPr/>
        </p:nvGrpSpPr>
        <p:grpSpPr bwMode="auto">
          <a:xfrm>
            <a:off x="3503613" y="2420939"/>
            <a:ext cx="5040312" cy="3457575"/>
            <a:chOff x="1440" y="1344"/>
            <a:chExt cx="2696" cy="2016"/>
          </a:xfrm>
        </p:grpSpPr>
        <p:sp>
          <p:nvSpPr>
            <p:cNvPr id="55305" name="Rectangle 16"/>
            <p:cNvSpPr>
              <a:spLocks noChangeArrowheads="1"/>
            </p:cNvSpPr>
            <p:nvPr/>
          </p:nvSpPr>
          <p:spPr bwMode="auto">
            <a:xfrm>
              <a:off x="1590" y="2136"/>
              <a:ext cx="599" cy="274"/>
            </a:xfrm>
            <a:prstGeom prst="rect">
              <a:avLst/>
            </a:prstGeom>
            <a:solidFill>
              <a:srgbClr val="66CCFF"/>
            </a:solidFill>
            <a:ln>
              <a:noFill/>
            </a:ln>
            <a:effectLst>
              <a:prstShdw prst="shdw17" dist="17961" dir="2700000">
                <a:srgbClr val="3D7A99"/>
              </a:prst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600" b="1">
                  <a:solidFill>
                    <a:srgbClr val="545472"/>
                  </a:solidFill>
                  <a:latin typeface="Times New Roman (Arabic)" charset="0"/>
                </a:rPr>
                <a:t>الهيكل</a:t>
              </a:r>
              <a:endParaRPr kumimoji="0" lang="en-US" altLang="en-US" sz="1600" b="1">
                <a:solidFill>
                  <a:srgbClr val="545472"/>
                </a:solidFill>
                <a:latin typeface="Times New Roman (Arabic)" charset="0"/>
              </a:endParaRPr>
            </a:p>
          </p:txBody>
        </p:sp>
        <p:sp>
          <p:nvSpPr>
            <p:cNvPr id="55306" name="Rectangle 17"/>
            <p:cNvSpPr>
              <a:spLocks noChangeArrowheads="1"/>
            </p:cNvSpPr>
            <p:nvPr/>
          </p:nvSpPr>
          <p:spPr bwMode="auto">
            <a:xfrm>
              <a:off x="1889" y="2928"/>
              <a:ext cx="599" cy="274"/>
            </a:xfrm>
            <a:prstGeom prst="rect">
              <a:avLst/>
            </a:prstGeom>
            <a:solidFill>
              <a:srgbClr val="FFCC00"/>
            </a:solidFill>
            <a:ln>
              <a:noFill/>
            </a:ln>
            <a:effectLst>
              <a:prstShdw prst="shdw17" dist="17961" dir="2700000">
                <a:srgbClr val="997A00"/>
              </a:prst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600" b="1">
                  <a:solidFill>
                    <a:srgbClr val="545472"/>
                  </a:solidFill>
                  <a:latin typeface="Times New Roman (Arabic)" charset="0"/>
                </a:rPr>
                <a:t>الثقافة</a:t>
              </a:r>
              <a:endParaRPr kumimoji="0" lang="en-US" altLang="en-US" sz="1600" b="1">
                <a:solidFill>
                  <a:srgbClr val="545472"/>
                </a:solidFill>
                <a:latin typeface="Times New Roman (Arabic)" charset="0"/>
              </a:endParaRPr>
            </a:p>
          </p:txBody>
        </p:sp>
        <p:sp>
          <p:nvSpPr>
            <p:cNvPr id="15378" name="Rectangle 18"/>
            <p:cNvSpPr>
              <a:spLocks noChangeArrowheads="1"/>
            </p:cNvSpPr>
            <p:nvPr/>
          </p:nvSpPr>
          <p:spPr bwMode="auto">
            <a:xfrm>
              <a:off x="3387" y="2136"/>
              <a:ext cx="599" cy="274"/>
            </a:xfrm>
            <a:prstGeom prst="rect">
              <a:avLst/>
            </a:prstGeom>
            <a:solidFill>
              <a:schemeClr val="accent1"/>
            </a:solidFill>
            <a:ln>
              <a:noFill/>
            </a:ln>
            <a:effectLst>
              <a:prstShdw prst="shdw17" dist="17961" dir="2700000">
                <a:schemeClr val="accent1">
                  <a:gamma/>
                  <a:shade val="60000"/>
                  <a:invGamma/>
                </a:schemeClr>
              </a:prstShdw>
            </a:effectLst>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spcBef>
                  <a:spcPct val="0"/>
                </a:spcBef>
                <a:spcAft>
                  <a:spcPct val="0"/>
                </a:spcAft>
                <a:defRPr/>
              </a:pPr>
              <a:r>
                <a:rPr lang="ar-SA" altLang="en-US" sz="1600" b="1">
                  <a:solidFill>
                    <a:srgbClr val="545472"/>
                  </a:solidFill>
                  <a:latin typeface="Times New Roman (Arabic)" charset="0"/>
                  <a:cs typeface="Tahoma"/>
                </a:rPr>
                <a:t>المهمة</a:t>
              </a:r>
              <a:endParaRPr lang="en-US" altLang="en-US" sz="1600" b="1">
                <a:solidFill>
                  <a:srgbClr val="545472"/>
                </a:solidFill>
                <a:latin typeface="Times New Roman (Arabic)" charset="0"/>
                <a:cs typeface="Tahoma"/>
              </a:endParaRPr>
            </a:p>
          </p:txBody>
        </p:sp>
        <p:sp>
          <p:nvSpPr>
            <p:cNvPr id="55308" name="Rectangle 19"/>
            <p:cNvSpPr>
              <a:spLocks noChangeArrowheads="1"/>
            </p:cNvSpPr>
            <p:nvPr/>
          </p:nvSpPr>
          <p:spPr bwMode="auto">
            <a:xfrm>
              <a:off x="3088" y="2928"/>
              <a:ext cx="599" cy="274"/>
            </a:xfrm>
            <a:prstGeom prst="rect">
              <a:avLst/>
            </a:prstGeom>
            <a:solidFill>
              <a:srgbClr val="FF66CC"/>
            </a:solidFill>
            <a:ln>
              <a:noFill/>
            </a:ln>
            <a:effectLst>
              <a:prstShdw prst="shdw17" dist="17961" dir="2700000">
                <a:srgbClr val="993D7A"/>
              </a:prstShdw>
            </a:effectLst>
            <a:extLst>
              <a:ext uri="{91240B29-F687-4F45-9708-019B960494DF}">
                <a14:hiddenLine xmlns:a14="http://schemas.microsoft.com/office/drawing/2010/main" w="9525">
                  <a:solidFill>
                    <a:srgbClr val="000000"/>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600" b="1">
                  <a:solidFill>
                    <a:srgbClr val="545472"/>
                  </a:solidFill>
                  <a:latin typeface="Times New Roman (Arabic)" charset="0"/>
                </a:rPr>
                <a:t>التكنولوجيا</a:t>
              </a:r>
              <a:endParaRPr kumimoji="0" lang="en-US" altLang="en-US" sz="1600" b="1">
                <a:solidFill>
                  <a:srgbClr val="545472"/>
                </a:solidFill>
                <a:latin typeface="Times New Roman (Arabic)" charset="0"/>
              </a:endParaRPr>
            </a:p>
          </p:txBody>
        </p:sp>
        <p:sp>
          <p:nvSpPr>
            <p:cNvPr id="55309" name="Rectangle 20"/>
            <p:cNvSpPr>
              <a:spLocks noChangeArrowheads="1"/>
            </p:cNvSpPr>
            <p:nvPr/>
          </p:nvSpPr>
          <p:spPr bwMode="auto">
            <a:xfrm>
              <a:off x="2488" y="1491"/>
              <a:ext cx="600" cy="285"/>
            </a:xfrm>
            <a:prstGeom prst="rect">
              <a:avLst/>
            </a:prstGeom>
            <a:solidFill>
              <a:srgbClr val="66FF33"/>
            </a:solidFill>
            <a:ln>
              <a:noFill/>
            </a:ln>
            <a:effectLst>
              <a:prstShdw prst="shdw17" dist="17961" dir="2700000">
                <a:srgbClr val="3D991F"/>
              </a:prstShdw>
            </a:effectLst>
            <a:extLst>
              <a:ext uri="{91240B29-F687-4F45-9708-019B960494DF}">
                <a14:hiddenLine xmlns:a14="http://schemas.microsoft.com/office/drawing/2010/main" w="9525">
                  <a:solidFill>
                    <a:srgbClr val="0000FF"/>
                  </a:solidFill>
                  <a:miter lim="800000"/>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600" b="1">
                  <a:solidFill>
                    <a:srgbClr val="545472"/>
                  </a:solidFill>
                  <a:latin typeface="Times New Roman (Arabic)" charset="0"/>
                </a:rPr>
                <a:t>الأفراد</a:t>
              </a:r>
              <a:endParaRPr kumimoji="0" lang="en-US" altLang="en-US" sz="1600" b="1">
                <a:solidFill>
                  <a:srgbClr val="545472"/>
                </a:solidFill>
                <a:latin typeface="Times New Roman (Arabic)" charset="0"/>
              </a:endParaRPr>
            </a:p>
          </p:txBody>
        </p:sp>
        <p:grpSp>
          <p:nvGrpSpPr>
            <p:cNvPr id="55310" name="Group 34"/>
            <p:cNvGrpSpPr>
              <a:grpSpLocks/>
            </p:cNvGrpSpPr>
            <p:nvPr/>
          </p:nvGrpSpPr>
          <p:grpSpPr bwMode="auto">
            <a:xfrm>
              <a:off x="1440" y="1344"/>
              <a:ext cx="2696" cy="2016"/>
              <a:chOff x="1440" y="1344"/>
              <a:chExt cx="2696" cy="2016"/>
            </a:xfrm>
          </p:grpSpPr>
          <p:sp>
            <p:nvSpPr>
              <p:cNvPr id="55311" name="Line 15"/>
              <p:cNvSpPr>
                <a:spLocks noChangeShapeType="1"/>
              </p:cNvSpPr>
              <p:nvPr/>
            </p:nvSpPr>
            <p:spPr bwMode="auto">
              <a:xfrm flipH="1" flipV="1">
                <a:off x="2189" y="2280"/>
                <a:ext cx="1198" cy="64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5312" name="Line 21"/>
              <p:cNvSpPr>
                <a:spLocks noChangeShapeType="1"/>
              </p:cNvSpPr>
              <p:nvPr/>
            </p:nvSpPr>
            <p:spPr bwMode="auto">
              <a:xfrm>
                <a:off x="3088" y="1632"/>
                <a:ext cx="599" cy="50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5313" name="Line 22"/>
              <p:cNvSpPr>
                <a:spLocks noChangeShapeType="1"/>
              </p:cNvSpPr>
              <p:nvPr/>
            </p:nvSpPr>
            <p:spPr bwMode="auto">
              <a:xfrm flipH="1">
                <a:off x="3387" y="2424"/>
                <a:ext cx="300" cy="50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5314" name="Line 23"/>
              <p:cNvSpPr>
                <a:spLocks noChangeShapeType="1"/>
              </p:cNvSpPr>
              <p:nvPr/>
            </p:nvSpPr>
            <p:spPr bwMode="auto">
              <a:xfrm flipH="1">
                <a:off x="2488" y="3072"/>
                <a:ext cx="600"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5315" name="Line 24"/>
              <p:cNvSpPr>
                <a:spLocks noChangeShapeType="1"/>
              </p:cNvSpPr>
              <p:nvPr/>
            </p:nvSpPr>
            <p:spPr bwMode="auto">
              <a:xfrm>
                <a:off x="1889" y="2424"/>
                <a:ext cx="225" cy="50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5316" name="Line 25"/>
              <p:cNvSpPr>
                <a:spLocks noChangeShapeType="1"/>
              </p:cNvSpPr>
              <p:nvPr/>
            </p:nvSpPr>
            <p:spPr bwMode="auto">
              <a:xfrm flipH="1">
                <a:off x="1889" y="1632"/>
                <a:ext cx="599" cy="50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5317" name="Line 26"/>
              <p:cNvSpPr>
                <a:spLocks noChangeShapeType="1"/>
              </p:cNvSpPr>
              <p:nvPr/>
            </p:nvSpPr>
            <p:spPr bwMode="auto">
              <a:xfrm flipH="1">
                <a:off x="2114" y="2280"/>
                <a:ext cx="1273" cy="64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5318" name="Line 27"/>
              <p:cNvSpPr>
                <a:spLocks noChangeShapeType="1"/>
              </p:cNvSpPr>
              <p:nvPr/>
            </p:nvSpPr>
            <p:spPr bwMode="auto">
              <a:xfrm>
                <a:off x="2788" y="1776"/>
                <a:ext cx="599" cy="1152"/>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5319" name="Line 28"/>
              <p:cNvSpPr>
                <a:spLocks noChangeShapeType="1"/>
              </p:cNvSpPr>
              <p:nvPr/>
            </p:nvSpPr>
            <p:spPr bwMode="auto">
              <a:xfrm flipH="1">
                <a:off x="1440" y="1344"/>
                <a:ext cx="269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5320" name="Line 29"/>
              <p:cNvSpPr>
                <a:spLocks noChangeShapeType="1"/>
              </p:cNvSpPr>
              <p:nvPr/>
            </p:nvSpPr>
            <p:spPr bwMode="auto">
              <a:xfrm>
                <a:off x="1440" y="1344"/>
                <a:ext cx="0" cy="201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5321" name="Line 30"/>
              <p:cNvSpPr>
                <a:spLocks noChangeShapeType="1"/>
              </p:cNvSpPr>
              <p:nvPr/>
            </p:nvSpPr>
            <p:spPr bwMode="auto">
              <a:xfrm flipH="1">
                <a:off x="1440" y="3360"/>
                <a:ext cx="269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5322" name="Line 31"/>
              <p:cNvSpPr>
                <a:spLocks noChangeShapeType="1"/>
              </p:cNvSpPr>
              <p:nvPr/>
            </p:nvSpPr>
            <p:spPr bwMode="auto">
              <a:xfrm>
                <a:off x="4136" y="1344"/>
                <a:ext cx="0" cy="201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5323" name="Line 32"/>
              <p:cNvSpPr>
                <a:spLocks noChangeShapeType="1"/>
              </p:cNvSpPr>
              <p:nvPr/>
            </p:nvSpPr>
            <p:spPr bwMode="auto">
              <a:xfrm flipH="1">
                <a:off x="2112" y="1776"/>
                <a:ext cx="672" cy="1152"/>
              </a:xfrm>
              <a:prstGeom prst="line">
                <a:avLst/>
              </a:prstGeom>
              <a:noFill/>
              <a:ln w="9525">
                <a:solidFill>
                  <a:srgbClr val="000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grpSp>
      </p:grpSp>
      <p:sp>
        <p:nvSpPr>
          <p:cNvPr id="55304" name="Text Box 38"/>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9875251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2" fill="hold" grpId="0" nodeType="clickEffect">
                                  <p:stCondLst>
                                    <p:cond delay="0"/>
                                  </p:stCondLst>
                                  <p:childTnLst>
                                    <p:set>
                                      <p:cBhvr>
                                        <p:cTn id="6" dur="1" fill="hold">
                                          <p:stCondLst>
                                            <p:cond delay="0"/>
                                          </p:stCondLst>
                                        </p:cTn>
                                        <p:tgtEl>
                                          <p:spTgt spid="15364"/>
                                        </p:tgtEl>
                                        <p:attrNameLst>
                                          <p:attrName>style.visibility</p:attrName>
                                        </p:attrNameLst>
                                      </p:cBhvr>
                                      <p:to>
                                        <p:strVal val="visible"/>
                                      </p:to>
                                    </p:set>
                                    <p:anim calcmode="lin" valueType="num">
                                      <p:cBhvr>
                                        <p:cTn id="7" dur="500" fill="hold"/>
                                        <p:tgtEl>
                                          <p:spTgt spid="15364"/>
                                        </p:tgtEl>
                                        <p:attrNameLst>
                                          <p:attrName>ppt_x</p:attrName>
                                        </p:attrNameLst>
                                      </p:cBhvr>
                                      <p:tavLst>
                                        <p:tav tm="0">
                                          <p:val>
                                            <p:strVal val="#ppt_x+#ppt_w/2"/>
                                          </p:val>
                                        </p:tav>
                                        <p:tav tm="100000">
                                          <p:val>
                                            <p:strVal val="#ppt_x"/>
                                          </p:val>
                                        </p:tav>
                                      </p:tavLst>
                                    </p:anim>
                                    <p:anim calcmode="lin" valueType="num">
                                      <p:cBhvr>
                                        <p:cTn id="8" dur="500" fill="hold"/>
                                        <p:tgtEl>
                                          <p:spTgt spid="15364"/>
                                        </p:tgtEl>
                                        <p:attrNameLst>
                                          <p:attrName>ppt_y</p:attrName>
                                        </p:attrNameLst>
                                      </p:cBhvr>
                                      <p:tavLst>
                                        <p:tav tm="0">
                                          <p:val>
                                            <p:strVal val="#ppt_y"/>
                                          </p:val>
                                        </p:tav>
                                        <p:tav tm="100000">
                                          <p:val>
                                            <p:strVal val="#ppt_y"/>
                                          </p:val>
                                        </p:tav>
                                      </p:tavLst>
                                    </p:anim>
                                    <p:anim calcmode="lin" valueType="num">
                                      <p:cBhvr>
                                        <p:cTn id="9" dur="500" fill="hold"/>
                                        <p:tgtEl>
                                          <p:spTgt spid="15364"/>
                                        </p:tgtEl>
                                        <p:attrNameLst>
                                          <p:attrName>ppt_w</p:attrName>
                                        </p:attrNameLst>
                                      </p:cBhvr>
                                      <p:tavLst>
                                        <p:tav tm="0">
                                          <p:val>
                                            <p:fltVal val="0"/>
                                          </p:val>
                                        </p:tav>
                                        <p:tav tm="100000">
                                          <p:val>
                                            <p:strVal val="#ppt_w"/>
                                          </p:val>
                                        </p:tav>
                                      </p:tavLst>
                                    </p:anim>
                                    <p:anim calcmode="lin" valueType="num">
                                      <p:cBhvr>
                                        <p:cTn id="10" dur="500" fill="hold"/>
                                        <p:tgtEl>
                                          <p:spTgt spid="15364"/>
                                        </p:tgtEl>
                                        <p:attrNameLst>
                                          <p:attrName>ppt_h</p:attrName>
                                        </p:attrNameLst>
                                      </p:cBhvr>
                                      <p:tavLst>
                                        <p:tav tm="0">
                                          <p:val>
                                            <p:strVal val="#ppt_h"/>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5" presetClass="entr" presetSubtype="10" fill="hold" nodeType="clickEffect">
                                  <p:stCondLst>
                                    <p:cond delay="0"/>
                                  </p:stCondLst>
                                  <p:childTnLst>
                                    <p:set>
                                      <p:cBhvr>
                                        <p:cTn id="14" dur="1" fill="hold">
                                          <p:stCondLst>
                                            <p:cond delay="0"/>
                                          </p:stCondLst>
                                        </p:cTn>
                                        <p:tgtEl>
                                          <p:spTgt spid="15395"/>
                                        </p:tgtEl>
                                        <p:attrNameLst>
                                          <p:attrName>style.visibility</p:attrName>
                                        </p:attrNameLst>
                                      </p:cBhvr>
                                      <p:to>
                                        <p:strVal val="visible"/>
                                      </p:to>
                                    </p:set>
                                    <p:animEffect transition="in" filter="checkerboard(across)">
                                      <p:cBhvr>
                                        <p:cTn id="15" dur="500"/>
                                        <p:tgtEl>
                                          <p:spTgt spid="153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4"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6"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57347"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57348"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29FB89A9-F4BF-4DB8-82B7-DD56D068D142}" type="slidenum">
              <a:rPr kumimoji="0" lang="ar-JO" altLang="en-US" sz="1400">
                <a:solidFill>
                  <a:srgbClr val="545472"/>
                </a:solidFill>
                <a:cs typeface="Times New Roman" panose="02020603050405020304" pitchFamily="18" charset="0"/>
              </a:rPr>
              <a:pPr algn="r" rtl="0" fontAlgn="base">
                <a:spcBef>
                  <a:spcPct val="0"/>
                </a:spcBef>
                <a:spcAft>
                  <a:spcPct val="0"/>
                </a:spcAft>
              </a:pPr>
              <a:t>11</a:t>
            </a:fld>
            <a:endParaRPr kumimoji="0" lang="en-US" altLang="en-US" sz="1400">
              <a:solidFill>
                <a:srgbClr val="545472"/>
              </a:solidFill>
              <a:cs typeface="Times New Roman" panose="02020603050405020304" pitchFamily="18" charset="0"/>
            </a:endParaRPr>
          </a:p>
        </p:txBody>
      </p:sp>
      <p:sp>
        <p:nvSpPr>
          <p:cNvPr id="17418" name="Text Box 10"/>
          <p:cNvSpPr txBox="1">
            <a:spLocks noChangeArrowheads="1"/>
          </p:cNvSpPr>
          <p:nvPr/>
        </p:nvSpPr>
        <p:spPr bwMode="auto">
          <a:xfrm>
            <a:off x="1828801" y="915988"/>
            <a:ext cx="8245475" cy="46166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b="1">
                <a:solidFill>
                  <a:srgbClr val="CCFF66"/>
                </a:solidFill>
                <a:cs typeface="Times New Roman" panose="02020603050405020304" pitchFamily="18" charset="0"/>
              </a:rPr>
              <a:t>  </a:t>
            </a:r>
            <a:r>
              <a:rPr lang="ar-SA" altLang="en-US" b="1">
                <a:solidFill>
                  <a:srgbClr val="CC0000"/>
                </a:solidFill>
                <a:latin typeface="Tahoma" panose="020B0604030504040204" pitchFamily="34" charset="0"/>
                <a:cs typeface="Times New Roman" panose="02020603050405020304" pitchFamily="18" charset="0"/>
              </a:rPr>
              <a:t>المنظمة كنظم اجتماعية</a:t>
            </a:r>
            <a:r>
              <a:rPr lang="ar-JO" altLang="en-US" b="1">
                <a:solidFill>
                  <a:srgbClr val="CC0000"/>
                </a:solidFill>
                <a:latin typeface="Tahoma" panose="020B0604030504040204" pitchFamily="34" charset="0"/>
                <a:cs typeface="Times New Roman" panose="02020603050405020304" pitchFamily="18" charset="0"/>
              </a:rPr>
              <a:t> </a:t>
            </a:r>
            <a:r>
              <a:rPr lang="en-US" altLang="en-US" b="1">
                <a:solidFill>
                  <a:srgbClr val="CC0000"/>
                </a:solidFill>
              </a:rPr>
              <a:t>Organization As Sociotechnical Systems</a:t>
            </a:r>
            <a:endParaRPr lang="ar-JO" altLang="en-US" b="1">
              <a:solidFill>
                <a:srgbClr val="CC0000"/>
              </a:solidFill>
            </a:endParaRPr>
          </a:p>
          <a:p>
            <a:pPr algn="just" eaLnBrk="0" fontAlgn="base" hangingPunct="0">
              <a:spcBef>
                <a:spcPct val="0"/>
              </a:spcBef>
              <a:spcAft>
                <a:spcPct val="0"/>
              </a:spcAft>
            </a:pPr>
            <a:r>
              <a:rPr kumimoji="0" lang="ar-SA" altLang="en-US" b="1">
                <a:solidFill>
                  <a:srgbClr val="000000"/>
                </a:solidFill>
                <a:cs typeface="Simplified Arabic" panose="02020603050405020304" pitchFamily="18" charset="-78"/>
              </a:rPr>
              <a:t>	تتكون المنظمة من خمس مكونات متفاعلة هي الأفراد والمهمات والثقافة والهيكل والتكنولوجيا. ولابد لهذه المكونات أن تتفاعل معا وترتبط بعلاقات متبادلة.</a:t>
            </a:r>
          </a:p>
          <a:p>
            <a:pPr algn="just" eaLnBrk="0" fontAlgn="base" hangingPunct="0">
              <a:spcBef>
                <a:spcPct val="0"/>
              </a:spcBef>
              <a:spcAft>
                <a:spcPct val="0"/>
              </a:spcAft>
            </a:pPr>
            <a:r>
              <a:rPr kumimoji="0" lang="ar-SA" altLang="en-US" sz="1000" b="1">
                <a:solidFill>
                  <a:srgbClr val="545472"/>
                </a:solidFill>
                <a:cs typeface="Simplified Arabic" panose="02020603050405020304" pitchFamily="18" charset="-78"/>
              </a:rPr>
              <a:t> </a:t>
            </a:r>
            <a:endParaRPr kumimoji="0" lang="ar-SA" altLang="en-US" sz="1200" b="1">
              <a:solidFill>
                <a:srgbClr val="545472"/>
              </a:solidFill>
              <a:cs typeface="Times New Roman" panose="02020603050405020304" pitchFamily="18" charset="0"/>
            </a:endParaRPr>
          </a:p>
          <a:p>
            <a:pPr algn="just" eaLnBrk="0" fontAlgn="base" hangingPunct="0">
              <a:spcBef>
                <a:spcPct val="0"/>
              </a:spcBef>
              <a:spcAft>
                <a:spcPct val="0"/>
              </a:spcAft>
            </a:pPr>
            <a:r>
              <a:rPr kumimoji="0" lang="ar-SA" altLang="en-US" sz="2200" b="1">
                <a:solidFill>
                  <a:srgbClr val="545472"/>
                </a:solidFill>
                <a:cs typeface="Simplified Arabic" panose="02020603050405020304" pitchFamily="18" charset="-78"/>
              </a:rPr>
              <a:t>	</a:t>
            </a:r>
            <a:r>
              <a:rPr kumimoji="0" lang="ar-SA" altLang="en-US" b="1">
                <a:solidFill>
                  <a:srgbClr val="000000"/>
                </a:solidFill>
                <a:cs typeface="Simplified Arabic" panose="02020603050405020304" pitchFamily="18" charset="-78"/>
              </a:rPr>
              <a:t>يعمل الأفراد في المنظمة، والمهمات هي الأعمال التي يجب إتمامها،  أما الهيكل فيمثل الاتصالات والسلطات ونظم المسؤولية في المنظمة.</a:t>
            </a:r>
            <a:endParaRPr kumimoji="0" lang="ar-SA" altLang="en-US" b="1">
              <a:solidFill>
                <a:srgbClr val="000000"/>
              </a:solidFill>
              <a:cs typeface="Times New Roman" panose="02020603050405020304" pitchFamily="18" charset="0"/>
            </a:endParaRPr>
          </a:p>
          <a:p>
            <a:pPr algn="just" eaLnBrk="0" fontAlgn="base" hangingPunct="0">
              <a:spcBef>
                <a:spcPct val="0"/>
              </a:spcBef>
              <a:spcAft>
                <a:spcPct val="0"/>
              </a:spcAft>
            </a:pPr>
            <a:r>
              <a:rPr kumimoji="0" lang="ar-SA" altLang="en-US" sz="2200" b="1">
                <a:solidFill>
                  <a:srgbClr val="545472"/>
                </a:solidFill>
                <a:cs typeface="Simplified Arabic" panose="02020603050405020304" pitchFamily="18" charset="-78"/>
              </a:rPr>
              <a:t> </a:t>
            </a:r>
            <a:endParaRPr kumimoji="0" lang="ar-SA" altLang="en-US" sz="2200" b="1">
              <a:solidFill>
                <a:srgbClr val="545472"/>
              </a:solidFill>
              <a:cs typeface="Times New Roman" panose="02020603050405020304" pitchFamily="18" charset="0"/>
            </a:endParaRPr>
          </a:p>
          <a:p>
            <a:pPr algn="just" eaLnBrk="0" fontAlgn="base" hangingPunct="0">
              <a:spcBef>
                <a:spcPct val="0"/>
              </a:spcBef>
              <a:spcAft>
                <a:spcPct val="0"/>
              </a:spcAft>
            </a:pPr>
            <a:r>
              <a:rPr kumimoji="0" lang="ar-SA" altLang="en-US" sz="2200" b="1">
                <a:solidFill>
                  <a:srgbClr val="545472"/>
                </a:solidFill>
                <a:cs typeface="Simplified Arabic" panose="02020603050405020304" pitchFamily="18" charset="-78"/>
              </a:rPr>
              <a:t>	</a:t>
            </a:r>
            <a:r>
              <a:rPr kumimoji="0" lang="ar-SA" altLang="en-US" b="1">
                <a:solidFill>
                  <a:srgbClr val="000000"/>
                </a:solidFill>
                <a:cs typeface="Simplified Arabic" panose="02020603050405020304" pitchFamily="18" charset="-78"/>
              </a:rPr>
              <a:t>ترتبط هذه المكونات الخمس بعلاقات تبادلية عالية حيث ان التغير في أحدها عموما يؤثر أو يؤدي إلى تغيير في المكونات الأخرى. وهكذا فإن أي تغيير في متطلبات النظام لابد أن يكون من خلال فهم جميع المكونات الأخرى.</a:t>
            </a:r>
            <a:endParaRPr kumimoji="0" lang="ar-SA" altLang="en-US" b="1">
              <a:solidFill>
                <a:srgbClr val="000000"/>
              </a:solidFill>
              <a:cs typeface="Times New Roman" panose="02020603050405020304" pitchFamily="18" charset="0"/>
            </a:endParaRPr>
          </a:p>
          <a:p>
            <a:pPr algn="just" eaLnBrk="0" fontAlgn="base" hangingPunct="0">
              <a:spcBef>
                <a:spcPct val="0"/>
              </a:spcBef>
              <a:spcAft>
                <a:spcPct val="0"/>
              </a:spcAft>
            </a:pPr>
            <a:r>
              <a:rPr kumimoji="0" lang="ar-SA" altLang="en-US" sz="2200" b="1">
                <a:solidFill>
                  <a:srgbClr val="545472"/>
                </a:solidFill>
                <a:cs typeface="Simplified Arabic" panose="02020603050405020304" pitchFamily="18" charset="-78"/>
              </a:rPr>
              <a:t>	</a:t>
            </a:r>
            <a:endParaRPr kumimoji="0" lang="ar-JO" altLang="en-US" sz="2200" b="1">
              <a:solidFill>
                <a:srgbClr val="545472"/>
              </a:solidFill>
              <a:cs typeface="Simplified Arabic" panose="02020603050405020304" pitchFamily="18" charset="-78"/>
            </a:endParaRPr>
          </a:p>
          <a:p>
            <a:pPr algn="just" eaLnBrk="0" fontAlgn="base" hangingPunct="0">
              <a:spcBef>
                <a:spcPct val="0"/>
              </a:spcBef>
              <a:spcAft>
                <a:spcPct val="0"/>
              </a:spcAft>
            </a:pPr>
            <a:r>
              <a:rPr kumimoji="0" lang="ar-JO" altLang="en-US" sz="2200" b="1">
                <a:solidFill>
                  <a:srgbClr val="545472"/>
                </a:solidFill>
                <a:cs typeface="Simplified Arabic" panose="02020603050405020304" pitchFamily="18" charset="-78"/>
              </a:rPr>
              <a:t>	</a:t>
            </a:r>
            <a:r>
              <a:rPr kumimoji="0" lang="ar-SA" altLang="en-US" b="1">
                <a:solidFill>
                  <a:srgbClr val="0000FF"/>
                </a:solidFill>
                <a:cs typeface="Simplified Arabic" panose="02020603050405020304" pitchFamily="18" charset="-78"/>
              </a:rPr>
              <a:t>ومما سبق يتبين أن التناغم بين مكونات المنظمة الخمسة سيؤدي إلى قرارات اكثر فاعلية، وأفعال تؤدي إلى تأمين قيمة مستدامة.</a:t>
            </a:r>
            <a:r>
              <a:rPr kumimoji="0" lang="ar-SA" altLang="en-US" b="1">
                <a:solidFill>
                  <a:srgbClr val="000000"/>
                </a:solidFill>
                <a:cs typeface="Simplified Arabic" panose="02020603050405020304" pitchFamily="18" charset="-78"/>
              </a:rPr>
              <a:t>	</a:t>
            </a:r>
          </a:p>
        </p:txBody>
      </p:sp>
      <p:sp>
        <p:nvSpPr>
          <p:cNvPr id="57350" name="Text Box 16"/>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34163628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7418"/>
                                        </p:tgtEl>
                                        <p:attrNameLst>
                                          <p:attrName>style.visibility</p:attrName>
                                        </p:attrNameLst>
                                      </p:cBhvr>
                                      <p:to>
                                        <p:strVal val="visible"/>
                                      </p:to>
                                    </p:set>
                                    <p:anim calcmode="lin" valueType="num">
                                      <p:cBhvr additive="base">
                                        <p:cTn id="7" dur="500" fill="hold"/>
                                        <p:tgtEl>
                                          <p:spTgt spid="17418"/>
                                        </p:tgtEl>
                                        <p:attrNameLst>
                                          <p:attrName>ppt_x</p:attrName>
                                        </p:attrNameLst>
                                      </p:cBhvr>
                                      <p:tavLst>
                                        <p:tav tm="0">
                                          <p:val>
                                            <p:strVal val="0-#ppt_w/2"/>
                                          </p:val>
                                        </p:tav>
                                        <p:tav tm="100000">
                                          <p:val>
                                            <p:strVal val="#ppt_x"/>
                                          </p:val>
                                        </p:tav>
                                      </p:tavLst>
                                    </p:anim>
                                    <p:anim calcmode="lin" valueType="num">
                                      <p:cBhvr additive="base">
                                        <p:cTn id="8" dur="500" fill="hold"/>
                                        <p:tgtEl>
                                          <p:spTgt spid="1741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8" grpId="0"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9394"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59395"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59396"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FE78188A-88DA-4ACE-A39B-5EDA65779335}" type="slidenum">
              <a:rPr kumimoji="0" lang="ar-JO" altLang="en-US" sz="1400">
                <a:solidFill>
                  <a:srgbClr val="545472"/>
                </a:solidFill>
                <a:cs typeface="Times New Roman" panose="02020603050405020304" pitchFamily="18" charset="0"/>
              </a:rPr>
              <a:pPr algn="r" rtl="0" fontAlgn="base">
                <a:spcBef>
                  <a:spcPct val="0"/>
                </a:spcBef>
                <a:spcAft>
                  <a:spcPct val="0"/>
                </a:spcAft>
              </a:pPr>
              <a:t>12</a:t>
            </a:fld>
            <a:endParaRPr kumimoji="0" lang="en-US" altLang="en-US" sz="1400">
              <a:solidFill>
                <a:srgbClr val="545472"/>
              </a:solidFill>
              <a:cs typeface="Times New Roman" panose="02020603050405020304" pitchFamily="18" charset="0"/>
            </a:endParaRPr>
          </a:p>
        </p:txBody>
      </p:sp>
      <p:sp>
        <p:nvSpPr>
          <p:cNvPr id="68633" name="Text Box 25"/>
          <p:cNvSpPr txBox="1">
            <a:spLocks noChangeArrowheads="1"/>
          </p:cNvSpPr>
          <p:nvPr/>
        </p:nvSpPr>
        <p:spPr bwMode="auto">
          <a:xfrm>
            <a:off x="1752600" y="1066800"/>
            <a:ext cx="8382000" cy="731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lang="ar-SA" altLang="en-US" b="1">
                <a:solidFill>
                  <a:srgbClr val="CC0000"/>
                </a:solidFill>
                <a:latin typeface="Tahoma" panose="020B0604030504040204" pitchFamily="34" charset="0"/>
                <a:cs typeface="Times New Roman" panose="02020603050405020304" pitchFamily="18" charset="0"/>
              </a:rPr>
              <a:t>التفاعل بين تكنولوجيا المعلومات والمنظمة.</a:t>
            </a:r>
          </a:p>
          <a:p>
            <a:pPr algn="just" rtl="0" eaLnBrk="0" fontAlgn="base" hangingPunct="0">
              <a:spcBef>
                <a:spcPct val="0"/>
              </a:spcBef>
              <a:spcAft>
                <a:spcPct val="0"/>
              </a:spcAft>
            </a:pPr>
            <a:r>
              <a:rPr lang="en-US" altLang="en-US" sz="1800" b="1">
                <a:solidFill>
                  <a:srgbClr val="CC0000"/>
                </a:solidFill>
                <a:latin typeface="Tahoma" panose="020B0604030504040204" pitchFamily="34" charset="0"/>
                <a:cs typeface="Times New Roman" panose="02020603050405020304" pitchFamily="18" charset="0"/>
              </a:rPr>
              <a:t>The Interaction between Information Technology and Organizations</a:t>
            </a:r>
          </a:p>
        </p:txBody>
      </p:sp>
      <p:grpSp>
        <p:nvGrpSpPr>
          <p:cNvPr id="68647" name="Group 39"/>
          <p:cNvGrpSpPr>
            <a:grpSpLocks/>
          </p:cNvGrpSpPr>
          <p:nvPr/>
        </p:nvGrpSpPr>
        <p:grpSpPr bwMode="auto">
          <a:xfrm>
            <a:off x="3503613" y="2143125"/>
            <a:ext cx="4826000" cy="3733800"/>
            <a:chOff x="1344" y="1396"/>
            <a:chExt cx="2898" cy="2108"/>
          </a:xfrm>
        </p:grpSpPr>
        <p:sp>
          <p:nvSpPr>
            <p:cNvPr id="59400" name="Oval 29"/>
            <p:cNvSpPr>
              <a:spLocks noChangeArrowheads="1"/>
            </p:cNvSpPr>
            <p:nvPr/>
          </p:nvSpPr>
          <p:spPr bwMode="auto">
            <a:xfrm>
              <a:off x="1344" y="2115"/>
              <a:ext cx="594" cy="618"/>
            </a:xfrm>
            <a:prstGeom prst="ellipse">
              <a:avLst/>
            </a:prstGeom>
            <a:solidFill>
              <a:srgbClr val="66CCFF"/>
            </a:solidFill>
            <a:ln w="9525">
              <a:solidFill>
                <a:srgbClr val="000000"/>
              </a:solidFill>
              <a:round/>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endParaRPr kumimoji="0" lang="en-US" altLang="en-US" sz="1600">
                <a:solidFill>
                  <a:srgbClr val="545472"/>
                </a:solidFill>
                <a:latin typeface="Times New Roman (Arabic)" charset="0"/>
              </a:endParaRPr>
            </a:p>
            <a:p>
              <a:pPr rtl="0" eaLnBrk="0" fontAlgn="base" hangingPunct="0">
                <a:spcBef>
                  <a:spcPct val="0"/>
                </a:spcBef>
                <a:spcAft>
                  <a:spcPct val="0"/>
                </a:spcAft>
              </a:pPr>
              <a:r>
                <a:rPr kumimoji="0" lang="ar-SA" altLang="en-US" sz="1400" b="1">
                  <a:solidFill>
                    <a:srgbClr val="545472"/>
                  </a:solidFill>
                  <a:latin typeface="Times New Roman (Arabic)" charset="0"/>
                </a:rPr>
                <a:t>ا</a:t>
              </a:r>
              <a:r>
                <a:rPr kumimoji="0" lang="ar-SA" altLang="en-US" sz="1400" b="1">
                  <a:solidFill>
                    <a:srgbClr val="000000"/>
                  </a:solidFill>
                  <a:latin typeface="Times New Roman (Arabic)" charset="0"/>
                </a:rPr>
                <a:t>لمنظمات</a:t>
              </a:r>
              <a:endParaRPr kumimoji="0" lang="en-US" altLang="en-US" sz="1400" b="1">
                <a:solidFill>
                  <a:srgbClr val="000000"/>
                </a:solidFill>
                <a:latin typeface="Times New Roman (Arabic)" charset="0"/>
              </a:endParaRPr>
            </a:p>
          </p:txBody>
        </p:sp>
        <p:sp>
          <p:nvSpPr>
            <p:cNvPr id="59401" name="Oval 30"/>
            <p:cNvSpPr>
              <a:spLocks noChangeArrowheads="1"/>
            </p:cNvSpPr>
            <p:nvPr/>
          </p:nvSpPr>
          <p:spPr bwMode="auto">
            <a:xfrm>
              <a:off x="3648" y="2115"/>
              <a:ext cx="594" cy="618"/>
            </a:xfrm>
            <a:prstGeom prst="ellipse">
              <a:avLst/>
            </a:prstGeom>
            <a:solidFill>
              <a:schemeClr val="accent1"/>
            </a:solidFill>
            <a:ln w="9525">
              <a:solidFill>
                <a:srgbClr val="000000"/>
              </a:solidFill>
              <a:round/>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eaLnBrk="0" fontAlgn="base" hangingPunct="0">
                <a:spcBef>
                  <a:spcPct val="0"/>
                </a:spcBef>
                <a:spcAft>
                  <a:spcPct val="0"/>
                </a:spcAft>
              </a:pPr>
              <a:r>
                <a:rPr kumimoji="0" lang="ar-SA" altLang="en-US" sz="1200" b="1">
                  <a:solidFill>
                    <a:srgbClr val="000000"/>
                  </a:solidFill>
                  <a:latin typeface="Times New Roman (Arabic)" charset="0"/>
                </a:rPr>
                <a:t>تكنولوجيا</a:t>
              </a:r>
              <a:endParaRPr kumimoji="0" lang="en-US" altLang="en-US" sz="1200" b="1">
                <a:solidFill>
                  <a:srgbClr val="000000"/>
                </a:solidFill>
                <a:latin typeface="Times New Roman (Arabic)" charset="0"/>
              </a:endParaRPr>
            </a:p>
            <a:p>
              <a:pPr rtl="0" eaLnBrk="0" fontAlgn="base" hangingPunct="0">
                <a:spcBef>
                  <a:spcPct val="0"/>
                </a:spcBef>
                <a:spcAft>
                  <a:spcPct val="0"/>
                </a:spcAft>
              </a:pPr>
              <a:endParaRPr kumimoji="0" lang="en-US" altLang="en-US" sz="1200" b="1">
                <a:solidFill>
                  <a:srgbClr val="000000"/>
                </a:solidFill>
                <a:latin typeface="Times New Roman (Arabic)" charset="0"/>
              </a:endParaRPr>
            </a:p>
            <a:p>
              <a:pPr rtl="0" eaLnBrk="0" fontAlgn="base" hangingPunct="0">
                <a:spcBef>
                  <a:spcPct val="0"/>
                </a:spcBef>
                <a:spcAft>
                  <a:spcPct val="0"/>
                </a:spcAft>
              </a:pPr>
              <a:r>
                <a:rPr kumimoji="0" lang="ar-SA" altLang="en-US" sz="1200" b="1">
                  <a:solidFill>
                    <a:srgbClr val="000000"/>
                  </a:solidFill>
                  <a:latin typeface="Times New Roman (Arabic)" charset="0"/>
                </a:rPr>
                <a:t>المعلومات</a:t>
              </a:r>
              <a:endParaRPr kumimoji="0" lang="en-US" altLang="en-US" sz="1200" b="1">
                <a:solidFill>
                  <a:srgbClr val="000000"/>
                </a:solidFill>
                <a:latin typeface="Times New Roman (Arabic)" charset="0"/>
              </a:endParaRPr>
            </a:p>
          </p:txBody>
        </p:sp>
        <p:sp>
          <p:nvSpPr>
            <p:cNvPr id="59402" name="Text Box 31"/>
            <p:cNvSpPr txBox="1">
              <a:spLocks noChangeArrowheads="1"/>
            </p:cNvSpPr>
            <p:nvPr/>
          </p:nvSpPr>
          <p:spPr bwMode="auto">
            <a:xfrm>
              <a:off x="2287" y="1685"/>
              <a:ext cx="966" cy="1546"/>
            </a:xfrm>
            <a:prstGeom prst="rect">
              <a:avLst/>
            </a:prstGeom>
            <a:solidFill>
              <a:srgbClr val="66FF33"/>
            </a:solidFill>
            <a:ln w="9525">
              <a:solidFill>
                <a:srgbClr val="000000"/>
              </a:solidFill>
              <a:miter lim="800000"/>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600" b="1">
                  <a:solidFill>
                    <a:srgbClr val="000000"/>
                  </a:solidFill>
                  <a:latin typeface="Times New Roman (Arabic)" charset="0"/>
                </a:rPr>
                <a:t>العوامل الوسيطة</a:t>
              </a:r>
              <a:r>
                <a:rPr kumimoji="0" lang="en-US" altLang="en-US" sz="1600" b="1">
                  <a:solidFill>
                    <a:srgbClr val="000000"/>
                  </a:solidFill>
                  <a:latin typeface="Times New Roman (Arabic)" charset="0"/>
                </a:rPr>
                <a:t>:</a:t>
              </a:r>
            </a:p>
            <a:p>
              <a:pPr algn="r" eaLnBrk="0" fontAlgn="base" hangingPunct="0">
                <a:spcBef>
                  <a:spcPct val="0"/>
                </a:spcBef>
                <a:spcAft>
                  <a:spcPct val="0"/>
                </a:spcAft>
              </a:pPr>
              <a:r>
                <a:rPr kumimoji="0" lang="ar-SA" altLang="en-US" sz="1600" b="1">
                  <a:solidFill>
                    <a:srgbClr val="000000"/>
                  </a:solidFill>
                  <a:latin typeface="Times New Roman (Arabic)" charset="0"/>
                </a:rPr>
                <a:t>البيئة</a:t>
              </a:r>
              <a:r>
                <a:rPr kumimoji="0" lang="en-US" altLang="en-US" sz="1600" b="1">
                  <a:solidFill>
                    <a:srgbClr val="000000"/>
                  </a:solidFill>
                  <a:latin typeface="Times New Roman (Arabic)" charset="0"/>
                </a:rPr>
                <a:t>.</a:t>
              </a:r>
            </a:p>
            <a:p>
              <a:pPr algn="r" eaLnBrk="0" fontAlgn="base" hangingPunct="0">
                <a:spcBef>
                  <a:spcPct val="0"/>
                </a:spcBef>
                <a:spcAft>
                  <a:spcPct val="0"/>
                </a:spcAft>
              </a:pPr>
              <a:r>
                <a:rPr kumimoji="0" lang="ar-SA" altLang="en-US" sz="1600" b="1">
                  <a:solidFill>
                    <a:srgbClr val="000000"/>
                  </a:solidFill>
                  <a:latin typeface="Times New Roman (Arabic)" charset="0"/>
                </a:rPr>
                <a:t>الثقافة</a:t>
              </a:r>
              <a:r>
                <a:rPr kumimoji="0" lang="en-US" altLang="en-US" sz="1600" b="1">
                  <a:solidFill>
                    <a:srgbClr val="000000"/>
                  </a:solidFill>
                  <a:latin typeface="Times New Roman (Arabic)" charset="0"/>
                </a:rPr>
                <a:t>.</a:t>
              </a:r>
            </a:p>
            <a:p>
              <a:pPr algn="r" eaLnBrk="0" fontAlgn="base" hangingPunct="0">
                <a:spcBef>
                  <a:spcPct val="0"/>
                </a:spcBef>
                <a:spcAft>
                  <a:spcPct val="0"/>
                </a:spcAft>
              </a:pPr>
              <a:r>
                <a:rPr kumimoji="0" lang="ar-SA" altLang="en-US" sz="1600" b="1">
                  <a:solidFill>
                    <a:srgbClr val="000000"/>
                  </a:solidFill>
                  <a:latin typeface="Times New Roman (Arabic)" charset="0"/>
                </a:rPr>
                <a:t>الهياكل</a:t>
              </a:r>
              <a:r>
                <a:rPr kumimoji="0" lang="en-US" altLang="en-US" sz="1600" b="1">
                  <a:solidFill>
                    <a:srgbClr val="000000"/>
                  </a:solidFill>
                  <a:latin typeface="Times New Roman (Arabic)" charset="0"/>
                </a:rPr>
                <a:t>.</a:t>
              </a:r>
            </a:p>
            <a:p>
              <a:pPr algn="r" eaLnBrk="0" fontAlgn="base" hangingPunct="0">
                <a:spcBef>
                  <a:spcPct val="0"/>
                </a:spcBef>
                <a:spcAft>
                  <a:spcPct val="0"/>
                </a:spcAft>
              </a:pPr>
              <a:r>
                <a:rPr kumimoji="0" lang="ar-SA" altLang="en-US" sz="1600" b="1">
                  <a:solidFill>
                    <a:srgbClr val="000000"/>
                  </a:solidFill>
                  <a:latin typeface="Times New Roman (Arabic)" charset="0"/>
                </a:rPr>
                <a:t>إجراءات معيارية</a:t>
              </a:r>
              <a:r>
                <a:rPr kumimoji="0" lang="en-US" altLang="en-US" sz="1600" b="1">
                  <a:solidFill>
                    <a:srgbClr val="000000"/>
                  </a:solidFill>
                  <a:latin typeface="Times New Roman (Arabic)" charset="0"/>
                </a:rPr>
                <a:t>.</a:t>
              </a:r>
            </a:p>
            <a:p>
              <a:pPr algn="r" eaLnBrk="0" fontAlgn="base" hangingPunct="0">
                <a:spcBef>
                  <a:spcPct val="0"/>
                </a:spcBef>
                <a:spcAft>
                  <a:spcPct val="0"/>
                </a:spcAft>
              </a:pPr>
              <a:r>
                <a:rPr kumimoji="0" lang="ar-SA" altLang="en-US" sz="1600" b="1">
                  <a:solidFill>
                    <a:srgbClr val="000000"/>
                  </a:solidFill>
                  <a:latin typeface="Times New Roman (Arabic)" charset="0"/>
                </a:rPr>
                <a:t>عمليات الأعمال</a:t>
              </a:r>
              <a:endParaRPr kumimoji="0" lang="en-US" altLang="en-US" sz="1600" b="1">
                <a:solidFill>
                  <a:srgbClr val="000000"/>
                </a:solidFill>
                <a:latin typeface="Times New Roman (Arabic)" charset="0"/>
              </a:endParaRPr>
            </a:p>
            <a:p>
              <a:pPr algn="r" eaLnBrk="0" fontAlgn="base" hangingPunct="0">
                <a:spcBef>
                  <a:spcPct val="0"/>
                </a:spcBef>
                <a:spcAft>
                  <a:spcPct val="0"/>
                </a:spcAft>
              </a:pPr>
              <a:r>
                <a:rPr kumimoji="0" lang="ar-SA" altLang="en-US" sz="1600" b="1">
                  <a:solidFill>
                    <a:srgbClr val="000000"/>
                  </a:solidFill>
                  <a:latin typeface="Times New Roman (Arabic)" charset="0"/>
                </a:rPr>
                <a:t>السياسات</a:t>
              </a:r>
              <a:endParaRPr kumimoji="0" lang="en-US" altLang="en-US" sz="1600" b="1">
                <a:solidFill>
                  <a:srgbClr val="000000"/>
                </a:solidFill>
                <a:latin typeface="Times New Roman (Arabic)" charset="0"/>
              </a:endParaRPr>
            </a:p>
            <a:p>
              <a:pPr algn="r" eaLnBrk="0" fontAlgn="base" hangingPunct="0">
                <a:spcBef>
                  <a:spcPct val="0"/>
                </a:spcBef>
                <a:spcAft>
                  <a:spcPct val="0"/>
                </a:spcAft>
              </a:pPr>
              <a:r>
                <a:rPr kumimoji="0" lang="en-US" altLang="en-US" sz="1600" b="1">
                  <a:solidFill>
                    <a:srgbClr val="000000"/>
                  </a:solidFill>
                  <a:latin typeface="Times New Roman (Arabic)" charset="0"/>
                </a:rPr>
                <a:t>.</a:t>
              </a:r>
              <a:r>
                <a:rPr kumimoji="0" lang="ar-SA" altLang="en-US" sz="1600" b="1">
                  <a:solidFill>
                    <a:srgbClr val="000000"/>
                  </a:solidFill>
                  <a:latin typeface="Times New Roman (Arabic)" charset="0"/>
                </a:rPr>
                <a:t>القرارات الادارية</a:t>
              </a:r>
              <a:endParaRPr kumimoji="0" lang="en-US" altLang="en-US" sz="1600" b="1">
                <a:solidFill>
                  <a:srgbClr val="000000"/>
                </a:solidFill>
                <a:latin typeface="Times New Roman (Arabic)" charset="0"/>
              </a:endParaRPr>
            </a:p>
            <a:p>
              <a:pPr algn="r" eaLnBrk="0" fontAlgn="base" hangingPunct="0">
                <a:spcBef>
                  <a:spcPct val="0"/>
                </a:spcBef>
                <a:spcAft>
                  <a:spcPct val="0"/>
                </a:spcAft>
              </a:pPr>
              <a:r>
                <a:rPr kumimoji="0" lang="ar-SA" altLang="en-US" sz="1600" b="1">
                  <a:solidFill>
                    <a:srgbClr val="000000"/>
                  </a:solidFill>
                  <a:latin typeface="Times New Roman (Arabic)" charset="0"/>
                </a:rPr>
                <a:t>الفرصة</a:t>
              </a:r>
              <a:r>
                <a:rPr kumimoji="0" lang="en-US" altLang="en-US" sz="1600" b="1">
                  <a:solidFill>
                    <a:srgbClr val="000000"/>
                  </a:solidFill>
                  <a:latin typeface="Times New Roman (Arabic)" charset="0"/>
                </a:rPr>
                <a:t>.</a:t>
              </a:r>
            </a:p>
          </p:txBody>
        </p:sp>
        <p:sp>
          <p:nvSpPr>
            <p:cNvPr id="59403" name="Line 32"/>
            <p:cNvSpPr>
              <a:spLocks noChangeShapeType="1"/>
            </p:cNvSpPr>
            <p:nvPr/>
          </p:nvSpPr>
          <p:spPr bwMode="auto">
            <a:xfrm flipV="1">
              <a:off x="1641" y="1396"/>
              <a:ext cx="892" cy="69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9404" name="Line 33"/>
            <p:cNvSpPr>
              <a:spLocks noChangeShapeType="1"/>
            </p:cNvSpPr>
            <p:nvPr/>
          </p:nvSpPr>
          <p:spPr bwMode="auto">
            <a:xfrm>
              <a:off x="2533" y="1396"/>
              <a:ext cx="44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9405" name="Line 34"/>
            <p:cNvSpPr>
              <a:spLocks noChangeShapeType="1"/>
            </p:cNvSpPr>
            <p:nvPr/>
          </p:nvSpPr>
          <p:spPr bwMode="auto">
            <a:xfrm>
              <a:off x="2979" y="1396"/>
              <a:ext cx="891" cy="69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9406" name="Line 35"/>
            <p:cNvSpPr>
              <a:spLocks noChangeShapeType="1"/>
            </p:cNvSpPr>
            <p:nvPr/>
          </p:nvSpPr>
          <p:spPr bwMode="auto">
            <a:xfrm>
              <a:off x="2533" y="3504"/>
              <a:ext cx="44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9407" name="Line 36"/>
            <p:cNvSpPr>
              <a:spLocks noChangeShapeType="1"/>
            </p:cNvSpPr>
            <p:nvPr/>
          </p:nvSpPr>
          <p:spPr bwMode="auto">
            <a:xfrm flipV="1">
              <a:off x="2979" y="2731"/>
              <a:ext cx="891" cy="77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9408" name="Line 37"/>
            <p:cNvSpPr>
              <a:spLocks noChangeShapeType="1"/>
            </p:cNvSpPr>
            <p:nvPr/>
          </p:nvSpPr>
          <p:spPr bwMode="auto">
            <a:xfrm flipH="1" flipV="1">
              <a:off x="1716" y="2731"/>
              <a:ext cx="817" cy="773"/>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grpSp>
      <p:sp>
        <p:nvSpPr>
          <p:cNvPr id="59399" name="Text Box 42"/>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6997179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8" fill="hold" grpId="0" nodeType="clickEffect">
                                  <p:stCondLst>
                                    <p:cond delay="0"/>
                                  </p:stCondLst>
                                  <p:childTnLst>
                                    <p:set>
                                      <p:cBhvr>
                                        <p:cTn id="6" dur="1" fill="hold">
                                          <p:stCondLst>
                                            <p:cond delay="0"/>
                                          </p:stCondLst>
                                        </p:cTn>
                                        <p:tgtEl>
                                          <p:spTgt spid="68633"/>
                                        </p:tgtEl>
                                        <p:attrNameLst>
                                          <p:attrName>style.visibility</p:attrName>
                                        </p:attrNameLst>
                                      </p:cBhvr>
                                      <p:to>
                                        <p:strVal val="visible"/>
                                      </p:to>
                                    </p:set>
                                    <p:anim calcmode="lin" valueType="num">
                                      <p:cBhvr>
                                        <p:cTn id="7" dur="500" fill="hold"/>
                                        <p:tgtEl>
                                          <p:spTgt spid="68633"/>
                                        </p:tgtEl>
                                        <p:attrNameLst>
                                          <p:attrName>ppt_x</p:attrName>
                                        </p:attrNameLst>
                                      </p:cBhvr>
                                      <p:tavLst>
                                        <p:tav tm="0">
                                          <p:val>
                                            <p:strVal val="#ppt_x-#ppt_w/2"/>
                                          </p:val>
                                        </p:tav>
                                        <p:tav tm="100000">
                                          <p:val>
                                            <p:strVal val="#ppt_x"/>
                                          </p:val>
                                        </p:tav>
                                      </p:tavLst>
                                    </p:anim>
                                    <p:anim calcmode="lin" valueType="num">
                                      <p:cBhvr>
                                        <p:cTn id="8" dur="500" fill="hold"/>
                                        <p:tgtEl>
                                          <p:spTgt spid="68633"/>
                                        </p:tgtEl>
                                        <p:attrNameLst>
                                          <p:attrName>ppt_y</p:attrName>
                                        </p:attrNameLst>
                                      </p:cBhvr>
                                      <p:tavLst>
                                        <p:tav tm="0">
                                          <p:val>
                                            <p:strVal val="#ppt_y"/>
                                          </p:val>
                                        </p:tav>
                                        <p:tav tm="100000">
                                          <p:val>
                                            <p:strVal val="#ppt_y"/>
                                          </p:val>
                                        </p:tav>
                                      </p:tavLst>
                                    </p:anim>
                                    <p:anim calcmode="lin" valueType="num">
                                      <p:cBhvr>
                                        <p:cTn id="9" dur="500" fill="hold"/>
                                        <p:tgtEl>
                                          <p:spTgt spid="68633"/>
                                        </p:tgtEl>
                                        <p:attrNameLst>
                                          <p:attrName>ppt_w</p:attrName>
                                        </p:attrNameLst>
                                      </p:cBhvr>
                                      <p:tavLst>
                                        <p:tav tm="0">
                                          <p:val>
                                            <p:fltVal val="0"/>
                                          </p:val>
                                        </p:tav>
                                        <p:tav tm="100000">
                                          <p:val>
                                            <p:strVal val="#ppt_w"/>
                                          </p:val>
                                        </p:tav>
                                      </p:tavLst>
                                    </p:anim>
                                    <p:anim calcmode="lin" valueType="num">
                                      <p:cBhvr>
                                        <p:cTn id="10" dur="500" fill="hold"/>
                                        <p:tgtEl>
                                          <p:spTgt spid="68633"/>
                                        </p:tgtEl>
                                        <p:attrNameLst>
                                          <p:attrName>ppt_h</p:attrName>
                                        </p:attrNameLst>
                                      </p:cBhvr>
                                      <p:tavLst>
                                        <p:tav tm="0">
                                          <p:val>
                                            <p:strVal val="#ppt_h"/>
                                          </p:val>
                                        </p:tav>
                                        <p:tav tm="100000">
                                          <p:val>
                                            <p:strVal val="#ppt_h"/>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5" presetClass="entr" presetSubtype="5" fill="hold" nodeType="clickEffect">
                                  <p:stCondLst>
                                    <p:cond delay="0"/>
                                  </p:stCondLst>
                                  <p:childTnLst>
                                    <p:set>
                                      <p:cBhvr>
                                        <p:cTn id="14" dur="1" fill="hold">
                                          <p:stCondLst>
                                            <p:cond delay="0"/>
                                          </p:stCondLst>
                                        </p:cTn>
                                        <p:tgtEl>
                                          <p:spTgt spid="68647"/>
                                        </p:tgtEl>
                                        <p:attrNameLst>
                                          <p:attrName>style.visibility</p:attrName>
                                        </p:attrNameLst>
                                      </p:cBhvr>
                                      <p:to>
                                        <p:strVal val="visible"/>
                                      </p:to>
                                    </p:set>
                                    <p:animEffect transition="in" filter="checkerboard(down)">
                                      <p:cBhvr>
                                        <p:cTn id="15" dur="500"/>
                                        <p:tgtEl>
                                          <p:spTgt spid="686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33"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2"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61443"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61444"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00DA667B-CF90-432B-8BF3-EBCB29030A88}" type="slidenum">
              <a:rPr kumimoji="0" lang="ar-JO" altLang="en-US" sz="1400">
                <a:solidFill>
                  <a:srgbClr val="545472"/>
                </a:solidFill>
                <a:cs typeface="Times New Roman" panose="02020603050405020304" pitchFamily="18" charset="0"/>
              </a:rPr>
              <a:pPr algn="r" rtl="0" fontAlgn="base">
                <a:spcBef>
                  <a:spcPct val="0"/>
                </a:spcBef>
                <a:spcAft>
                  <a:spcPct val="0"/>
                </a:spcAft>
              </a:pPr>
              <a:t>13</a:t>
            </a:fld>
            <a:endParaRPr kumimoji="0" lang="en-US" altLang="en-US" sz="1400">
              <a:solidFill>
                <a:srgbClr val="545472"/>
              </a:solidFill>
              <a:cs typeface="Times New Roman" panose="02020603050405020304" pitchFamily="18" charset="0"/>
            </a:endParaRPr>
          </a:p>
        </p:txBody>
      </p:sp>
      <p:sp>
        <p:nvSpPr>
          <p:cNvPr id="61445" name="Text Box 2"/>
          <p:cNvSpPr txBox="1">
            <a:spLocks noChangeArrowheads="1"/>
          </p:cNvSpPr>
          <p:nvPr/>
        </p:nvSpPr>
        <p:spPr bwMode="auto">
          <a:xfrm>
            <a:off x="1981200" y="1447800"/>
            <a:ext cx="8153400" cy="457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50000"/>
              </a:spcBef>
              <a:spcAft>
                <a:spcPct val="0"/>
              </a:spcAft>
            </a:pPr>
            <a:r>
              <a:rPr lang="ar-SA" altLang="en-US" b="1">
                <a:solidFill>
                  <a:srgbClr val="545472"/>
                </a:solidFill>
                <a:cs typeface="Simplified Arabic" panose="02020603050405020304" pitchFamily="18" charset="-78"/>
              </a:rPr>
              <a:t>	</a:t>
            </a:r>
            <a:endParaRPr lang="ar-SA" altLang="en-US" b="1">
              <a:solidFill>
                <a:srgbClr val="545472"/>
              </a:solidFill>
              <a:cs typeface="Times New Roman" panose="02020603050405020304" pitchFamily="18" charset="0"/>
            </a:endParaRPr>
          </a:p>
        </p:txBody>
      </p:sp>
      <p:sp>
        <p:nvSpPr>
          <p:cNvPr id="71684" name="Text Box 4"/>
          <p:cNvSpPr txBox="1">
            <a:spLocks noChangeArrowheads="1"/>
          </p:cNvSpPr>
          <p:nvPr/>
        </p:nvSpPr>
        <p:spPr bwMode="auto">
          <a:xfrm>
            <a:off x="1905000" y="1524000"/>
            <a:ext cx="8153400" cy="415498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50000"/>
              </a:spcBef>
              <a:spcAft>
                <a:spcPct val="0"/>
              </a:spcAft>
            </a:pPr>
            <a:r>
              <a:rPr lang="ar-SA" altLang="en-US" b="1">
                <a:solidFill>
                  <a:srgbClr val="545472"/>
                </a:solidFill>
                <a:cs typeface="Simplified Arabic" panose="02020603050405020304" pitchFamily="18" charset="-78"/>
              </a:rPr>
              <a:t>	</a:t>
            </a:r>
            <a:r>
              <a:rPr lang="ar-SA" altLang="en-US" b="1">
                <a:solidFill>
                  <a:srgbClr val="000000"/>
                </a:solidFill>
                <a:cs typeface="Simplified Arabic" panose="02020603050405020304" pitchFamily="18" charset="-78"/>
              </a:rPr>
              <a:t>إن عملية التفاعل بين تكنولوجيا المعلومات والمنظمات عملية معقدة وتتأثر بعدة عوامل وسيطة تتضمن البيئة المحيطة، الثقافة، هياكل المنظمة،  إجراءات معيارية، عمليات الأعمال، السياسات، طريقة اتخاذ القرارات الادارية، والفرص المتاحة.</a:t>
            </a:r>
            <a:endParaRPr lang="ar-JO" altLang="en-US" b="1">
              <a:solidFill>
                <a:srgbClr val="000000"/>
              </a:solidFill>
              <a:cs typeface="Times New Roman" panose="02020603050405020304" pitchFamily="18" charset="0"/>
            </a:endParaRPr>
          </a:p>
          <a:p>
            <a:pPr algn="just" fontAlgn="base">
              <a:spcBef>
                <a:spcPct val="50000"/>
              </a:spcBef>
              <a:spcAft>
                <a:spcPct val="0"/>
              </a:spcAft>
            </a:pPr>
            <a:r>
              <a:rPr lang="ar-SA" altLang="en-US" b="1">
                <a:solidFill>
                  <a:srgbClr val="545472"/>
                </a:solidFill>
                <a:cs typeface="Simplified Arabic" panose="02020603050405020304" pitchFamily="18" charset="-78"/>
              </a:rPr>
              <a:t>	</a:t>
            </a:r>
            <a:r>
              <a:rPr lang="ar-SA" altLang="en-US" b="1">
                <a:solidFill>
                  <a:srgbClr val="000000"/>
                </a:solidFill>
                <a:cs typeface="Simplified Arabic" panose="02020603050405020304" pitchFamily="18" charset="-78"/>
              </a:rPr>
              <a:t>لذلك فان أي تغير في تكنولوجيا المعلومات المستخدمة سيؤثر ويتأثر بالعوامل الوسيطة المحيطة حتى يتم قبوله واستخدامه في المنظمة إذ قد تشكل تلك العوامل عوامل دفع للاستخدام أو عوامل مقاومة إذا لم تؤخذ بعين الاعتبار.</a:t>
            </a:r>
            <a:endParaRPr lang="ar-JO" altLang="en-US" b="1">
              <a:solidFill>
                <a:srgbClr val="000000"/>
              </a:solidFill>
              <a:cs typeface="Times New Roman" panose="02020603050405020304" pitchFamily="18" charset="0"/>
            </a:endParaRPr>
          </a:p>
          <a:p>
            <a:pPr algn="just" fontAlgn="base">
              <a:spcBef>
                <a:spcPct val="50000"/>
              </a:spcBef>
              <a:spcAft>
                <a:spcPct val="0"/>
              </a:spcAft>
            </a:pPr>
            <a:r>
              <a:rPr lang="ar-SA" altLang="en-US" b="1">
                <a:solidFill>
                  <a:srgbClr val="545472"/>
                </a:solidFill>
                <a:cs typeface="Simplified Arabic" panose="02020603050405020304" pitchFamily="18" charset="-78"/>
              </a:rPr>
              <a:t>	</a:t>
            </a:r>
            <a:r>
              <a:rPr lang="ar-SA" altLang="en-US" b="1">
                <a:solidFill>
                  <a:srgbClr val="000000"/>
                </a:solidFill>
                <a:cs typeface="Simplified Arabic" panose="02020603050405020304" pitchFamily="18" charset="-78"/>
              </a:rPr>
              <a:t>كما ان أي تغير في المنظمة لابد ان يؤثر ويتأثر بالتكنولوجيا السائدة لذا لابد للمنظمة من أن تأخذ اثر العوامل الوسيطة المختلفة على التغيرات المحتملة فيها.	</a:t>
            </a:r>
            <a:endParaRPr lang="en-US" altLang="en-US" b="1">
              <a:solidFill>
                <a:srgbClr val="000000"/>
              </a:solidFill>
              <a:cs typeface="Simplified Arabic" panose="02020603050405020304" pitchFamily="18" charset="-78"/>
            </a:endParaRPr>
          </a:p>
        </p:txBody>
      </p:sp>
      <p:sp>
        <p:nvSpPr>
          <p:cNvPr id="71686" name="Text Box 6"/>
          <p:cNvSpPr txBox="1">
            <a:spLocks noChangeArrowheads="1"/>
          </p:cNvSpPr>
          <p:nvPr/>
        </p:nvSpPr>
        <p:spPr bwMode="auto">
          <a:xfrm>
            <a:off x="1905000" y="914400"/>
            <a:ext cx="8001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fontAlgn="base">
              <a:spcBef>
                <a:spcPct val="50000"/>
              </a:spcBef>
              <a:spcAft>
                <a:spcPct val="0"/>
              </a:spcAft>
            </a:pPr>
            <a:r>
              <a:rPr lang="ar-SA" altLang="en-US" b="1">
                <a:solidFill>
                  <a:srgbClr val="CC0000"/>
                </a:solidFill>
                <a:latin typeface="Tahoma" panose="020B0604030504040204" pitchFamily="34" charset="0"/>
                <a:cs typeface="Times New Roman" panose="02020603050405020304" pitchFamily="18" charset="0"/>
              </a:rPr>
              <a:t>التفاعل بين تكنولوجيا المعلومات والمنظمة</a:t>
            </a:r>
            <a:endParaRPr lang="en-US" altLang="en-US" b="1">
              <a:solidFill>
                <a:srgbClr val="CC0000"/>
              </a:solidFill>
              <a:latin typeface="Tahoma" panose="020B0604030504040204" pitchFamily="34" charset="0"/>
              <a:cs typeface="Times New Roman" panose="02020603050405020304" pitchFamily="18" charset="0"/>
            </a:endParaRPr>
          </a:p>
        </p:txBody>
      </p:sp>
      <p:sp>
        <p:nvSpPr>
          <p:cNvPr id="61448" name="Text Box 9"/>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21598066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71686"/>
                                        </p:tgtEl>
                                        <p:attrNameLst>
                                          <p:attrName>style.visibility</p:attrName>
                                        </p:attrNameLst>
                                      </p:cBhvr>
                                      <p:to>
                                        <p:strVal val="visible"/>
                                      </p:to>
                                    </p:set>
                                    <p:animEffect transition="in" filter="slide(fromBottom)">
                                      <p:cBhvr>
                                        <p:cTn id="7" dur="500"/>
                                        <p:tgtEl>
                                          <p:spTgt spid="7168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grpId="0" nodeType="clickEffect">
                                  <p:stCondLst>
                                    <p:cond delay="0"/>
                                  </p:stCondLst>
                                  <p:childTnLst>
                                    <p:set>
                                      <p:cBhvr>
                                        <p:cTn id="11" dur="1" fill="hold">
                                          <p:stCondLst>
                                            <p:cond delay="0"/>
                                          </p:stCondLst>
                                        </p:cTn>
                                        <p:tgtEl>
                                          <p:spTgt spid="71684"/>
                                        </p:tgtEl>
                                        <p:attrNameLst>
                                          <p:attrName>style.visibility</p:attrName>
                                        </p:attrNameLst>
                                      </p:cBhvr>
                                      <p:to>
                                        <p:strVal val="visible"/>
                                      </p:to>
                                    </p:set>
                                    <p:animEffect transition="in" filter="blinds(vertical)">
                                      <p:cBhvr>
                                        <p:cTn id="12" dur="500"/>
                                        <p:tgtEl>
                                          <p:spTgt spid="716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4" grpId="0" autoUpdateAnimBg="0"/>
      <p:bldP spid="71686"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38915"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38916"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F802A741-E9BB-4864-B8E7-D87397173089}" type="slidenum">
              <a:rPr kumimoji="0" lang="ar-JO" altLang="en-US" sz="1400">
                <a:solidFill>
                  <a:srgbClr val="545472"/>
                </a:solidFill>
                <a:cs typeface="Times New Roman" panose="02020603050405020304" pitchFamily="18" charset="0"/>
              </a:rPr>
              <a:pPr algn="r" rtl="0" fontAlgn="base">
                <a:spcBef>
                  <a:spcPct val="0"/>
                </a:spcBef>
                <a:spcAft>
                  <a:spcPct val="0"/>
                </a:spcAft>
              </a:pPr>
              <a:t>2</a:t>
            </a:fld>
            <a:endParaRPr kumimoji="0" lang="en-US" altLang="en-US" sz="1400">
              <a:solidFill>
                <a:srgbClr val="545472"/>
              </a:solidFill>
              <a:cs typeface="Times New Roman" panose="02020603050405020304" pitchFamily="18" charset="0"/>
            </a:endParaRPr>
          </a:p>
        </p:txBody>
      </p:sp>
      <p:sp>
        <p:nvSpPr>
          <p:cNvPr id="126980" name="Text Box 4"/>
          <p:cNvSpPr txBox="1">
            <a:spLocks noChangeArrowheads="1"/>
          </p:cNvSpPr>
          <p:nvPr/>
        </p:nvSpPr>
        <p:spPr bwMode="auto">
          <a:xfrm>
            <a:off x="1981200" y="836613"/>
            <a:ext cx="82296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kumimoji="0" lang="en-US" altLang="en-US" b="1">
                <a:solidFill>
                  <a:srgbClr val="660066"/>
                </a:solidFill>
                <a:cs typeface="Times New Roman" panose="02020603050405020304" pitchFamily="18" charset="0"/>
              </a:rPr>
              <a:t>2</a:t>
            </a:r>
            <a:r>
              <a:rPr kumimoji="0" lang="ar-JO" altLang="en-US" b="1">
                <a:solidFill>
                  <a:srgbClr val="660066"/>
                </a:solidFill>
                <a:cs typeface="Times New Roman" panose="02020603050405020304" pitchFamily="18" charset="0"/>
              </a:rPr>
              <a:t>. </a:t>
            </a:r>
            <a:r>
              <a:rPr kumimoji="0" lang="ar-SA" altLang="en-US" b="1">
                <a:solidFill>
                  <a:srgbClr val="660066"/>
                </a:solidFill>
                <a:cs typeface="Times New Roman" panose="02020603050405020304" pitchFamily="18" charset="0"/>
              </a:rPr>
              <a:t>نظم المعلومات الادارية </a:t>
            </a:r>
            <a:r>
              <a:rPr kumimoji="0" lang="en-US" altLang="en-US" b="1">
                <a:solidFill>
                  <a:srgbClr val="660066"/>
                </a:solidFill>
                <a:cs typeface="Times New Roman" panose="02020603050405020304" pitchFamily="18" charset="0"/>
              </a:rPr>
              <a:t>Management Information systems (MIS)</a:t>
            </a:r>
            <a:endParaRPr kumimoji="0" lang="ar-SA" altLang="en-US" b="1">
              <a:solidFill>
                <a:srgbClr val="660066"/>
              </a:solidFill>
              <a:cs typeface="Times New Roman" panose="02020603050405020304" pitchFamily="18" charset="0"/>
            </a:endParaRPr>
          </a:p>
          <a:p>
            <a:pPr algn="just" fontAlgn="base">
              <a:spcBef>
                <a:spcPct val="0"/>
              </a:spcBef>
              <a:spcAft>
                <a:spcPct val="0"/>
              </a:spcAft>
            </a:pPr>
            <a:r>
              <a:rPr lang="ar-SA" altLang="en-US" b="1">
                <a:solidFill>
                  <a:srgbClr val="000000"/>
                </a:solidFill>
                <a:cs typeface="Simplified Arabic" panose="02020603050405020304" pitchFamily="18" charset="-78"/>
              </a:rPr>
              <a:t>هي نظم معلومات صُمّمت لخدمة وظائف المستوى الاداري، إن نظم المعلومات الادارية تخدم المستوى الاداري في المنظمة عن طريق تزويد المديرين في الادارة الوسطى بالتقارير الفورّية عن الاداء الحالي والتقارير التاريخية، كما تخدم نظم المعلومات الادارية وظائف التخطيط والمراقبة واتخاذ القرار في المستوى الاداري</a:t>
            </a:r>
            <a:r>
              <a:rPr kumimoji="0" lang="en-US" altLang="en-US">
                <a:solidFill>
                  <a:srgbClr val="545472"/>
                </a:solidFill>
              </a:rPr>
              <a:t> </a:t>
            </a:r>
            <a:endParaRPr kumimoji="0" lang="ar-JO" altLang="en-US">
              <a:solidFill>
                <a:srgbClr val="545472"/>
              </a:solidFill>
            </a:endParaRPr>
          </a:p>
        </p:txBody>
      </p:sp>
      <p:sp>
        <p:nvSpPr>
          <p:cNvPr id="126981" name="Text Box 5"/>
          <p:cNvSpPr txBox="1">
            <a:spLocks noChangeArrowheads="1"/>
          </p:cNvSpPr>
          <p:nvPr/>
        </p:nvSpPr>
        <p:spPr bwMode="auto">
          <a:xfrm>
            <a:off x="1992313" y="2781300"/>
            <a:ext cx="82296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kumimoji="0" lang="en-US" altLang="en-US" b="1">
                <a:solidFill>
                  <a:srgbClr val="660066"/>
                </a:solidFill>
                <a:cs typeface="Times New Roman" panose="02020603050405020304" pitchFamily="18" charset="0"/>
              </a:rPr>
              <a:t>3</a:t>
            </a:r>
            <a:r>
              <a:rPr kumimoji="0" lang="ar-JO" altLang="en-US" b="1">
                <a:solidFill>
                  <a:srgbClr val="660066"/>
                </a:solidFill>
                <a:cs typeface="Times New Roman" panose="02020603050405020304" pitchFamily="18" charset="0"/>
              </a:rPr>
              <a:t>. </a:t>
            </a:r>
            <a:r>
              <a:rPr kumimoji="0" lang="ar-SA" altLang="en-US" b="1">
                <a:solidFill>
                  <a:srgbClr val="660066"/>
                </a:solidFill>
                <a:cs typeface="Times New Roman" panose="02020603050405020304" pitchFamily="18" charset="0"/>
              </a:rPr>
              <a:t>نظم دعم القرار (</a:t>
            </a:r>
            <a:r>
              <a:rPr kumimoji="0" lang="en-US" altLang="en-US" b="1">
                <a:solidFill>
                  <a:srgbClr val="660066"/>
                </a:solidFill>
                <a:cs typeface="Times New Roman" panose="02020603050405020304" pitchFamily="18" charset="0"/>
              </a:rPr>
              <a:t>DSS</a:t>
            </a:r>
            <a:r>
              <a:rPr kumimoji="0" lang="ar-SA" altLang="en-US" b="1">
                <a:solidFill>
                  <a:srgbClr val="660066"/>
                </a:solidFill>
                <a:cs typeface="Times New Roman" panose="02020603050405020304" pitchFamily="18" charset="0"/>
              </a:rPr>
              <a:t>)</a:t>
            </a:r>
            <a:r>
              <a:rPr kumimoji="0" lang="en-US" altLang="en-US" b="1">
                <a:solidFill>
                  <a:srgbClr val="660066"/>
                </a:solidFill>
                <a:cs typeface="Times New Roman" panose="02020603050405020304" pitchFamily="18" charset="0"/>
              </a:rPr>
              <a:t>Systems   Decision Support</a:t>
            </a:r>
            <a:endParaRPr kumimoji="0" lang="ar-SA" altLang="en-US" b="1">
              <a:solidFill>
                <a:srgbClr val="660066"/>
              </a:solidFill>
              <a:cs typeface="Times New Roman" panose="02020603050405020304" pitchFamily="18" charset="0"/>
            </a:endParaRPr>
          </a:p>
          <a:p>
            <a:pPr algn="just" fontAlgn="base">
              <a:spcBef>
                <a:spcPct val="0"/>
              </a:spcBef>
              <a:spcAft>
                <a:spcPct val="0"/>
              </a:spcAft>
            </a:pPr>
            <a:r>
              <a:rPr lang="ar-SA" altLang="en-US" b="1">
                <a:solidFill>
                  <a:srgbClr val="000000"/>
                </a:solidFill>
                <a:cs typeface="Simplified Arabic" panose="02020603050405020304" pitchFamily="18" charset="-78"/>
              </a:rPr>
              <a:t>نظم معلومات على مستوى ادارة المنظمة يساعد مدير منفرد أو مجموعة صغيرة من المديرين لحل مشكلة نوعية</a:t>
            </a:r>
            <a:r>
              <a:rPr lang="ar-JO" altLang="en-US" b="1">
                <a:solidFill>
                  <a:srgbClr val="000000"/>
                </a:solidFill>
                <a:cs typeface="Simplified Arabic" panose="02020603050405020304" pitchFamily="18" charset="-78"/>
              </a:rPr>
              <a:t>, </a:t>
            </a:r>
            <a:r>
              <a:rPr lang="ar-SA" altLang="en-US" b="1">
                <a:solidFill>
                  <a:srgbClr val="000000"/>
                </a:solidFill>
                <a:cs typeface="Simplified Arabic" panose="02020603050405020304" pitchFamily="18" charset="-78"/>
              </a:rPr>
              <a:t>يقوم هذا النظام على أساس إعطاء المستفيد النهائي أدوات مفيدة للتحليل، إذ يُمكنه دمج عدة نماذج مختلفة لتكوين نماذج متكاملة،</a:t>
            </a:r>
            <a:r>
              <a:rPr lang="ar-JO" altLang="en-US" b="1">
                <a:solidFill>
                  <a:srgbClr val="000000"/>
                </a:solidFill>
                <a:cs typeface="Simplified Arabic" panose="02020603050405020304" pitchFamily="18" charset="-78"/>
              </a:rPr>
              <a:t> </a:t>
            </a:r>
            <a:r>
              <a:rPr lang="ar-SA" altLang="en-US" b="1">
                <a:solidFill>
                  <a:srgbClr val="000000"/>
                </a:solidFill>
                <a:cs typeface="Simplified Arabic" panose="02020603050405020304" pitchFamily="18" charset="-78"/>
              </a:rPr>
              <a:t>ويعمل هذا النظام على تقديم الدعم المباشر للإدارة الوسطى والعليا</a:t>
            </a:r>
            <a:r>
              <a:rPr lang="en-US" altLang="en-US" b="1">
                <a:solidFill>
                  <a:srgbClr val="000000"/>
                </a:solidFill>
                <a:cs typeface="Simplified Arabic" panose="02020603050405020304" pitchFamily="18" charset="-78"/>
              </a:rPr>
              <a:t>  </a:t>
            </a:r>
            <a:endParaRPr lang="ar-JO" altLang="en-US" b="1">
              <a:solidFill>
                <a:srgbClr val="000000"/>
              </a:solidFill>
              <a:cs typeface="Simplified Arabic" panose="02020603050405020304" pitchFamily="18" charset="-78"/>
            </a:endParaRPr>
          </a:p>
        </p:txBody>
      </p:sp>
      <p:sp>
        <p:nvSpPr>
          <p:cNvPr id="126982" name="Text Box 6"/>
          <p:cNvSpPr txBox="1">
            <a:spLocks noChangeArrowheads="1"/>
          </p:cNvSpPr>
          <p:nvPr/>
        </p:nvSpPr>
        <p:spPr bwMode="auto">
          <a:xfrm>
            <a:off x="1992313" y="4797426"/>
            <a:ext cx="82296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kumimoji="0" lang="en-US" altLang="en-US" b="1">
                <a:solidFill>
                  <a:srgbClr val="660066"/>
                </a:solidFill>
                <a:cs typeface="Times New Roman" panose="02020603050405020304" pitchFamily="18" charset="0"/>
              </a:rPr>
              <a:t>4</a:t>
            </a:r>
            <a:r>
              <a:rPr kumimoji="0" lang="ar-JO" altLang="en-US" b="1">
                <a:solidFill>
                  <a:srgbClr val="660066"/>
                </a:solidFill>
                <a:cs typeface="Times New Roman" panose="02020603050405020304" pitchFamily="18" charset="0"/>
              </a:rPr>
              <a:t>. </a:t>
            </a:r>
            <a:r>
              <a:rPr kumimoji="0" lang="ar-SA" altLang="en-US" b="1">
                <a:solidFill>
                  <a:srgbClr val="660066"/>
                </a:solidFill>
                <a:cs typeface="Times New Roman" panose="02020603050405020304" pitchFamily="18" charset="0"/>
              </a:rPr>
              <a:t>نظم دعم المديرين التنفيذيين (</a:t>
            </a:r>
            <a:r>
              <a:rPr kumimoji="0" lang="en-US" altLang="en-US" b="1">
                <a:solidFill>
                  <a:srgbClr val="660066"/>
                </a:solidFill>
                <a:cs typeface="Times New Roman" panose="02020603050405020304" pitchFamily="18" charset="0"/>
              </a:rPr>
              <a:t>ESS</a:t>
            </a:r>
            <a:r>
              <a:rPr kumimoji="0" lang="ar-SA" altLang="en-US" b="1">
                <a:solidFill>
                  <a:srgbClr val="660066"/>
                </a:solidFill>
                <a:cs typeface="Times New Roman" panose="02020603050405020304" pitchFamily="18" charset="0"/>
              </a:rPr>
              <a:t>) </a:t>
            </a:r>
            <a:r>
              <a:rPr kumimoji="0" lang="en-US" altLang="en-US" b="1">
                <a:solidFill>
                  <a:srgbClr val="660066"/>
                </a:solidFill>
                <a:cs typeface="Times New Roman" panose="02020603050405020304" pitchFamily="18" charset="0"/>
              </a:rPr>
              <a:t>Executive Support Systems</a:t>
            </a:r>
            <a:r>
              <a:rPr kumimoji="0" lang="ar-SA" altLang="en-US" b="1">
                <a:solidFill>
                  <a:srgbClr val="660066"/>
                </a:solidFill>
                <a:cs typeface="Times New Roman" panose="02020603050405020304" pitchFamily="18" charset="0"/>
              </a:rPr>
              <a:t> </a:t>
            </a:r>
          </a:p>
          <a:p>
            <a:pPr algn="just" fontAlgn="base">
              <a:spcBef>
                <a:spcPct val="0"/>
              </a:spcBef>
              <a:spcAft>
                <a:spcPct val="0"/>
              </a:spcAft>
            </a:pPr>
            <a:r>
              <a:rPr lang="ar-SA" altLang="en-US" b="1">
                <a:solidFill>
                  <a:srgbClr val="000000"/>
                </a:solidFill>
                <a:cs typeface="Simplified Arabic" panose="02020603050405020304" pitchFamily="18" charset="-78"/>
              </a:rPr>
              <a:t>نظام معلومات على المستوى الاستراتيجي في المنظمة مُصمّم لمساعدة الادارة العليا في اتخاذ القرارات غير المهيكلة من خلال تصاميم متقدمة. </a:t>
            </a:r>
          </a:p>
        </p:txBody>
      </p:sp>
      <p:sp>
        <p:nvSpPr>
          <p:cNvPr id="38920" name="Text Box 8"/>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40199115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26980"/>
                                        </p:tgtEl>
                                        <p:attrNameLst>
                                          <p:attrName>style.visibility</p:attrName>
                                        </p:attrNameLst>
                                      </p:cBhvr>
                                      <p:to>
                                        <p:strVal val="visible"/>
                                      </p:to>
                                    </p:set>
                                    <p:anim calcmode="lin" valueType="num">
                                      <p:cBhvr additive="base">
                                        <p:cTn id="7" dur="500" fill="hold"/>
                                        <p:tgtEl>
                                          <p:spTgt spid="126980"/>
                                        </p:tgtEl>
                                        <p:attrNameLst>
                                          <p:attrName>ppt_x</p:attrName>
                                        </p:attrNameLst>
                                      </p:cBhvr>
                                      <p:tavLst>
                                        <p:tav tm="0">
                                          <p:val>
                                            <p:strVal val="0-#ppt_w/2"/>
                                          </p:val>
                                        </p:tav>
                                        <p:tav tm="100000">
                                          <p:val>
                                            <p:strVal val="#ppt_x"/>
                                          </p:val>
                                        </p:tav>
                                      </p:tavLst>
                                    </p:anim>
                                    <p:anim calcmode="lin" valueType="num">
                                      <p:cBhvr additive="base">
                                        <p:cTn id="8" dur="500" fill="hold"/>
                                        <p:tgtEl>
                                          <p:spTgt spid="12698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26981"/>
                                        </p:tgtEl>
                                        <p:attrNameLst>
                                          <p:attrName>style.visibility</p:attrName>
                                        </p:attrNameLst>
                                      </p:cBhvr>
                                      <p:to>
                                        <p:strVal val="visible"/>
                                      </p:to>
                                    </p:set>
                                    <p:anim calcmode="lin" valueType="num">
                                      <p:cBhvr additive="base">
                                        <p:cTn id="13" dur="500" fill="hold"/>
                                        <p:tgtEl>
                                          <p:spTgt spid="126981"/>
                                        </p:tgtEl>
                                        <p:attrNameLst>
                                          <p:attrName>ppt_x</p:attrName>
                                        </p:attrNameLst>
                                      </p:cBhvr>
                                      <p:tavLst>
                                        <p:tav tm="0">
                                          <p:val>
                                            <p:strVal val="0-#ppt_w/2"/>
                                          </p:val>
                                        </p:tav>
                                        <p:tav tm="100000">
                                          <p:val>
                                            <p:strVal val="#ppt_x"/>
                                          </p:val>
                                        </p:tav>
                                      </p:tavLst>
                                    </p:anim>
                                    <p:anim calcmode="lin" valueType="num">
                                      <p:cBhvr additive="base">
                                        <p:cTn id="14" dur="500" fill="hold"/>
                                        <p:tgtEl>
                                          <p:spTgt spid="126981"/>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26982"/>
                                        </p:tgtEl>
                                        <p:attrNameLst>
                                          <p:attrName>style.visibility</p:attrName>
                                        </p:attrNameLst>
                                      </p:cBhvr>
                                      <p:to>
                                        <p:strVal val="visible"/>
                                      </p:to>
                                    </p:set>
                                    <p:anim calcmode="lin" valueType="num">
                                      <p:cBhvr additive="base">
                                        <p:cTn id="19" dur="500" fill="hold"/>
                                        <p:tgtEl>
                                          <p:spTgt spid="126982"/>
                                        </p:tgtEl>
                                        <p:attrNameLst>
                                          <p:attrName>ppt_x</p:attrName>
                                        </p:attrNameLst>
                                      </p:cBhvr>
                                      <p:tavLst>
                                        <p:tav tm="0">
                                          <p:val>
                                            <p:strVal val="0-#ppt_w/2"/>
                                          </p:val>
                                        </p:tav>
                                        <p:tav tm="100000">
                                          <p:val>
                                            <p:strVal val="#ppt_x"/>
                                          </p:val>
                                        </p:tav>
                                      </p:tavLst>
                                    </p:anim>
                                    <p:anim calcmode="lin" valueType="num">
                                      <p:cBhvr additive="base">
                                        <p:cTn id="20" dur="500" fill="hold"/>
                                        <p:tgtEl>
                                          <p:spTgt spid="12698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80" grpId="0" autoUpdateAnimBg="0"/>
      <p:bldP spid="126981" grpId="0" autoUpdateAnimBg="0"/>
      <p:bldP spid="126982"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40963"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40964"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0E8A3E69-1687-4D23-842C-E3F587450240}" type="slidenum">
              <a:rPr kumimoji="0" lang="ar-JO" altLang="en-US" sz="1400">
                <a:solidFill>
                  <a:srgbClr val="545472"/>
                </a:solidFill>
                <a:cs typeface="Times New Roman" panose="02020603050405020304" pitchFamily="18" charset="0"/>
              </a:rPr>
              <a:pPr algn="r" rtl="0" fontAlgn="base">
                <a:spcBef>
                  <a:spcPct val="0"/>
                </a:spcBef>
                <a:spcAft>
                  <a:spcPct val="0"/>
                </a:spcAft>
              </a:pPr>
              <a:t>3</a:t>
            </a:fld>
            <a:endParaRPr kumimoji="0" lang="en-US" altLang="en-US" sz="1400">
              <a:solidFill>
                <a:srgbClr val="545472"/>
              </a:solidFill>
              <a:cs typeface="Times New Roman" panose="02020603050405020304" pitchFamily="18" charset="0"/>
            </a:endParaRPr>
          </a:p>
        </p:txBody>
      </p:sp>
      <p:sp>
        <p:nvSpPr>
          <p:cNvPr id="137220" name="Rectangle 4"/>
          <p:cNvSpPr>
            <a:spLocks noChangeArrowheads="1"/>
          </p:cNvSpPr>
          <p:nvPr/>
        </p:nvSpPr>
        <p:spPr bwMode="auto">
          <a:xfrm>
            <a:off x="2208214" y="1171575"/>
            <a:ext cx="792003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rtl="1">
              <a:tabLst>
                <a:tab pos="285750" algn="l"/>
              </a:tabLst>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tabLst>
                <a:tab pos="285750" algn="l"/>
              </a:tabLst>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tabLst>
                <a:tab pos="285750" algn="l"/>
              </a:tabLst>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tabLst>
                <a:tab pos="285750" algn="l"/>
              </a:tabLst>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tabLst>
                <a:tab pos="285750" algn="l"/>
              </a:tabLst>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tabLst>
                <a:tab pos="285750" algn="l"/>
              </a:tabLs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tabLst>
                <a:tab pos="285750" algn="l"/>
              </a:tabLs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tabLst>
                <a:tab pos="285750" algn="l"/>
              </a:tabLs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tabLst>
                <a:tab pos="285750" algn="l"/>
              </a:tabLs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kumimoji="0" lang="ar-SA" altLang="en-US" b="1">
                <a:solidFill>
                  <a:srgbClr val="06C006"/>
                </a:solidFill>
                <a:latin typeface="Simplified Arabic" panose="02020603050405020304" pitchFamily="18" charset="-78"/>
                <a:cs typeface="Simplified Arabic" panose="02020603050405020304" pitchFamily="18" charset="-78"/>
              </a:rPr>
              <a:t>العلاقات الت</a:t>
            </a:r>
            <a:r>
              <a:rPr kumimoji="0" lang="ar-JO" altLang="en-US" b="1">
                <a:solidFill>
                  <a:srgbClr val="06C006"/>
                </a:solidFill>
                <a:latin typeface="Simplified Arabic" panose="02020603050405020304" pitchFamily="18" charset="-78"/>
                <a:cs typeface="Simplified Arabic" panose="02020603050405020304" pitchFamily="18" charset="-78"/>
              </a:rPr>
              <a:t>ب</a:t>
            </a:r>
            <a:r>
              <a:rPr kumimoji="0" lang="ar-SA" altLang="en-US" b="1">
                <a:solidFill>
                  <a:srgbClr val="06C006"/>
                </a:solidFill>
                <a:latin typeface="Simplified Arabic" panose="02020603050405020304" pitchFamily="18" charset="-78"/>
                <a:cs typeface="Simplified Arabic" panose="02020603050405020304" pitchFamily="18" charset="-78"/>
              </a:rPr>
              <a:t>ادلية بين النظم</a:t>
            </a:r>
            <a:r>
              <a:rPr kumimoji="0" lang="ar-JO" altLang="en-US" b="1">
                <a:solidFill>
                  <a:srgbClr val="06C006"/>
                </a:solidFill>
                <a:latin typeface="Simplified Arabic" panose="02020603050405020304" pitchFamily="18" charset="-78"/>
                <a:cs typeface="Simplified Arabic" panose="02020603050405020304" pitchFamily="18" charset="-78"/>
              </a:rPr>
              <a:t>  </a:t>
            </a:r>
            <a:r>
              <a:rPr kumimoji="0" lang="en-US" altLang="en-US" b="1">
                <a:solidFill>
                  <a:srgbClr val="06C006"/>
                </a:solidFill>
                <a:latin typeface="Simplified Arabic" panose="02020603050405020304" pitchFamily="18" charset="-78"/>
                <a:cs typeface="Simplified Arabic" panose="02020603050405020304" pitchFamily="18" charset="-78"/>
              </a:rPr>
              <a:t>Interrelationship Among Systems</a:t>
            </a:r>
            <a:r>
              <a:rPr kumimoji="0" lang="en-US" altLang="en-US">
                <a:solidFill>
                  <a:srgbClr val="545472"/>
                </a:solidFill>
              </a:rPr>
              <a:t> </a:t>
            </a:r>
            <a:endParaRPr kumimoji="0" lang="ar-SA" altLang="en-US">
              <a:solidFill>
                <a:srgbClr val="545472"/>
              </a:solidFill>
            </a:endParaRPr>
          </a:p>
        </p:txBody>
      </p:sp>
      <p:sp>
        <p:nvSpPr>
          <p:cNvPr id="137222" name="Text Box 6"/>
          <p:cNvSpPr txBox="1">
            <a:spLocks noChangeArrowheads="1"/>
          </p:cNvSpPr>
          <p:nvPr/>
        </p:nvSpPr>
        <p:spPr bwMode="auto">
          <a:xfrm>
            <a:off x="1992313" y="2071688"/>
            <a:ext cx="8229600"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lang="ar-JO" altLang="en-US" b="1">
                <a:solidFill>
                  <a:srgbClr val="000000"/>
                </a:solidFill>
                <a:cs typeface="Simplified Arabic" panose="02020603050405020304" pitchFamily="18" charset="-78"/>
              </a:rPr>
              <a:t>       </a:t>
            </a:r>
            <a:r>
              <a:rPr lang="ar-SA" altLang="en-US" b="1">
                <a:solidFill>
                  <a:srgbClr val="000000"/>
                </a:solidFill>
                <a:cs typeface="Simplified Arabic" panose="02020603050405020304" pitchFamily="18" charset="-78"/>
              </a:rPr>
              <a:t>يلعب كل نوع من أنواع النظم دوراً مميزاً في خدمة مستوى إداري مُعيـّن، ولكن لا بد من التأكيد بأن هناك علاقات تبادليّة وترابط بين هذه النظم  لخدمة المنظمة ككل، حيث لا يعمل كل نظام منها بشكل مستقل عن الأخر، وإنما تعمل النظم المختلفة من خلال علاقات تبادلية في المنظمة</a:t>
            </a:r>
            <a:r>
              <a:rPr lang="en-US" altLang="en-US" b="1">
                <a:solidFill>
                  <a:srgbClr val="000000"/>
                </a:solidFill>
                <a:cs typeface="Simplified Arabic" panose="02020603050405020304" pitchFamily="18" charset="-78"/>
              </a:rPr>
              <a:t> </a:t>
            </a:r>
          </a:p>
          <a:p>
            <a:pPr algn="just" fontAlgn="base">
              <a:spcBef>
                <a:spcPct val="0"/>
              </a:spcBef>
              <a:spcAft>
                <a:spcPct val="0"/>
              </a:spcAft>
            </a:pPr>
            <a:r>
              <a:rPr lang="ar-JO" altLang="en-US" b="1">
                <a:solidFill>
                  <a:srgbClr val="000000"/>
                </a:solidFill>
                <a:cs typeface="Simplified Arabic" panose="02020603050405020304" pitchFamily="18" charset="-78"/>
              </a:rPr>
              <a:t>       و</a:t>
            </a:r>
            <a:r>
              <a:rPr lang="ar-SA" altLang="en-US" b="1">
                <a:solidFill>
                  <a:srgbClr val="000000"/>
                </a:solidFill>
                <a:cs typeface="Simplified Arabic" panose="02020603050405020304" pitchFamily="18" charset="-78"/>
              </a:rPr>
              <a:t>يشكل نظام معالجة المعاملات والذي يقع ضمن نظم المستوى التشغيلي المصدر الرئيس لبيانات النظم الأخرى. لذا من الأفضل لكل منظمة أن تُقّدر مدى الحاجة إلى درجة التكامل بين الأنظمة المختلفة وهذا يتطلب جهود للسيطرة على نظم متكاملة كبيرة</a:t>
            </a:r>
          </a:p>
        </p:txBody>
      </p:sp>
      <p:sp>
        <p:nvSpPr>
          <p:cNvPr id="40967" name="Text Box 8"/>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20055812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37220"/>
                                        </p:tgtEl>
                                        <p:attrNameLst>
                                          <p:attrName>style.visibility</p:attrName>
                                        </p:attrNameLst>
                                      </p:cBhvr>
                                      <p:to>
                                        <p:strVal val="visible"/>
                                      </p:to>
                                    </p:set>
                                    <p:animEffect transition="in" filter="fade">
                                      <p:cBhvr>
                                        <p:cTn id="7" dur="1000"/>
                                        <p:tgtEl>
                                          <p:spTgt spid="137220"/>
                                        </p:tgtEl>
                                      </p:cBhvr>
                                    </p:animEffect>
                                    <p:anim calcmode="lin" valueType="num">
                                      <p:cBhvr>
                                        <p:cTn id="8" dur="1000" fill="hold"/>
                                        <p:tgtEl>
                                          <p:spTgt spid="137220"/>
                                        </p:tgtEl>
                                        <p:attrNameLst>
                                          <p:attrName>ppt_x</p:attrName>
                                        </p:attrNameLst>
                                      </p:cBhvr>
                                      <p:tavLst>
                                        <p:tav tm="0">
                                          <p:val>
                                            <p:strVal val="#ppt_x"/>
                                          </p:val>
                                        </p:tav>
                                        <p:tav tm="100000">
                                          <p:val>
                                            <p:strVal val="#ppt_x"/>
                                          </p:val>
                                        </p:tav>
                                      </p:tavLst>
                                    </p:anim>
                                    <p:anim calcmode="lin" valueType="num">
                                      <p:cBhvr>
                                        <p:cTn id="9" dur="1000" fill="hold"/>
                                        <p:tgtEl>
                                          <p:spTgt spid="137220"/>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8" fill="hold" grpId="0" nodeType="clickEffect">
                                  <p:stCondLst>
                                    <p:cond delay="0"/>
                                  </p:stCondLst>
                                  <p:childTnLst>
                                    <p:set>
                                      <p:cBhvr>
                                        <p:cTn id="13" dur="1" fill="hold">
                                          <p:stCondLst>
                                            <p:cond delay="0"/>
                                          </p:stCondLst>
                                        </p:cTn>
                                        <p:tgtEl>
                                          <p:spTgt spid="137222"/>
                                        </p:tgtEl>
                                        <p:attrNameLst>
                                          <p:attrName>style.visibility</p:attrName>
                                        </p:attrNameLst>
                                      </p:cBhvr>
                                      <p:to>
                                        <p:strVal val="visible"/>
                                      </p:to>
                                    </p:set>
                                    <p:anim calcmode="lin" valueType="num">
                                      <p:cBhvr additive="base">
                                        <p:cTn id="14" dur="500" fill="hold"/>
                                        <p:tgtEl>
                                          <p:spTgt spid="137222"/>
                                        </p:tgtEl>
                                        <p:attrNameLst>
                                          <p:attrName>ppt_x</p:attrName>
                                        </p:attrNameLst>
                                      </p:cBhvr>
                                      <p:tavLst>
                                        <p:tav tm="0">
                                          <p:val>
                                            <p:strVal val="0-#ppt_w/2"/>
                                          </p:val>
                                        </p:tav>
                                        <p:tav tm="100000">
                                          <p:val>
                                            <p:strVal val="#ppt_x"/>
                                          </p:val>
                                        </p:tav>
                                      </p:tavLst>
                                    </p:anim>
                                    <p:anim calcmode="lin" valueType="num">
                                      <p:cBhvr additive="base">
                                        <p:cTn id="15" dur="500" fill="hold"/>
                                        <p:tgtEl>
                                          <p:spTgt spid="13722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20" grpId="0"/>
      <p:bldP spid="137222"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43011"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43012"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7B1796B6-AAC9-4F75-AE7D-535A1532882C}" type="slidenum">
              <a:rPr kumimoji="0" lang="ar-JO" altLang="en-US" sz="1400">
                <a:solidFill>
                  <a:srgbClr val="545472"/>
                </a:solidFill>
                <a:cs typeface="Times New Roman" panose="02020603050405020304" pitchFamily="18" charset="0"/>
              </a:rPr>
              <a:pPr algn="r" rtl="0" fontAlgn="base">
                <a:spcBef>
                  <a:spcPct val="0"/>
                </a:spcBef>
                <a:spcAft>
                  <a:spcPct val="0"/>
                </a:spcAft>
              </a:pPr>
              <a:t>4</a:t>
            </a:fld>
            <a:endParaRPr kumimoji="0" lang="en-US" altLang="en-US" sz="1400">
              <a:solidFill>
                <a:srgbClr val="545472"/>
              </a:solidFill>
              <a:cs typeface="Times New Roman" panose="02020603050405020304" pitchFamily="18" charset="0"/>
            </a:endParaRPr>
          </a:p>
        </p:txBody>
      </p:sp>
      <p:grpSp>
        <p:nvGrpSpPr>
          <p:cNvPr id="128018" name="Group 18"/>
          <p:cNvGrpSpPr>
            <a:grpSpLocks/>
          </p:cNvGrpSpPr>
          <p:nvPr/>
        </p:nvGrpSpPr>
        <p:grpSpPr bwMode="auto">
          <a:xfrm>
            <a:off x="3792539" y="1844675"/>
            <a:ext cx="4751387" cy="3671888"/>
            <a:chOff x="1429" y="1162"/>
            <a:chExt cx="2993" cy="2313"/>
          </a:xfrm>
        </p:grpSpPr>
        <p:sp>
          <p:nvSpPr>
            <p:cNvPr id="43016" name="Rectangle 15"/>
            <p:cNvSpPr>
              <a:spLocks noChangeArrowheads="1"/>
            </p:cNvSpPr>
            <p:nvPr/>
          </p:nvSpPr>
          <p:spPr bwMode="auto">
            <a:xfrm>
              <a:off x="1429" y="1162"/>
              <a:ext cx="2993" cy="2313"/>
            </a:xfrm>
            <a:prstGeom prst="rect">
              <a:avLst/>
            </a:prstGeom>
            <a:solidFill>
              <a:schemeClr val="accent1"/>
            </a:soli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endParaRPr lang="en-US" altLang="en-US">
                <a:solidFill>
                  <a:srgbClr val="545472"/>
                </a:solidFill>
              </a:endParaRPr>
            </a:p>
          </p:txBody>
        </p:sp>
        <p:grpSp>
          <p:nvGrpSpPr>
            <p:cNvPr id="43017" name="Group 5"/>
            <p:cNvGrpSpPr>
              <a:grpSpLocks/>
            </p:cNvGrpSpPr>
            <p:nvPr/>
          </p:nvGrpSpPr>
          <p:grpSpPr bwMode="auto">
            <a:xfrm>
              <a:off x="1655" y="1298"/>
              <a:ext cx="2586" cy="2041"/>
              <a:chOff x="2058" y="6601"/>
              <a:chExt cx="5223" cy="3843"/>
            </a:xfrm>
          </p:grpSpPr>
          <p:sp>
            <p:nvSpPr>
              <p:cNvPr id="43018" name="Oval 6"/>
              <p:cNvSpPr>
                <a:spLocks noChangeArrowheads="1"/>
              </p:cNvSpPr>
              <p:nvPr/>
            </p:nvSpPr>
            <p:spPr bwMode="auto">
              <a:xfrm>
                <a:off x="3861" y="9079"/>
                <a:ext cx="1477" cy="1365"/>
              </a:xfrm>
              <a:prstGeom prst="ellipse">
                <a:avLst/>
              </a:prstGeom>
              <a:gradFill rotWithShape="0">
                <a:gsLst>
                  <a:gs pos="0">
                    <a:srgbClr val="FFFFFF"/>
                  </a:gs>
                  <a:gs pos="100000">
                    <a:srgbClr val="969696"/>
                  </a:gs>
                </a:gsLst>
                <a:path path="shape">
                  <a:fillToRect l="50000" t="50000" r="50000" b="50000"/>
                </a:path>
              </a:gradFill>
              <a:ln>
                <a:noFill/>
              </a:ln>
              <a:effectLst>
                <a:prstShdw prst="shdw17" dist="17961" dir="2700000">
                  <a:srgbClr val="999999"/>
                </a:prstShdw>
              </a:effectLst>
              <a:extLst>
                <a:ext uri="{91240B29-F687-4F45-9708-019B960494DF}">
                  <a14:hiddenLine xmlns:a14="http://schemas.microsoft.com/office/drawing/2010/main" w="9525">
                    <a:solidFill>
                      <a:srgbClr val="000000"/>
                    </a:solidFill>
                    <a:round/>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r>
                  <a:rPr lang="ar-SA" altLang="en-US" sz="1400" b="1">
                    <a:solidFill>
                      <a:srgbClr val="545472"/>
                    </a:solidFill>
                    <a:cs typeface="Simplified Arabic" panose="02020603050405020304" pitchFamily="18" charset="-78"/>
                  </a:rPr>
                  <a:t>نظم معالجة المعاملات</a:t>
                </a:r>
              </a:p>
              <a:p>
                <a:pPr rtl="0" fontAlgn="base">
                  <a:spcBef>
                    <a:spcPct val="0"/>
                  </a:spcBef>
                  <a:spcAft>
                    <a:spcPct val="0"/>
                  </a:spcAft>
                </a:pPr>
                <a:r>
                  <a:rPr lang="en-US" altLang="en-US" sz="1400" b="1">
                    <a:solidFill>
                      <a:srgbClr val="545472"/>
                    </a:solidFill>
                  </a:rPr>
                  <a:t>TPS</a:t>
                </a:r>
              </a:p>
              <a:p>
                <a:pPr fontAlgn="base">
                  <a:spcBef>
                    <a:spcPct val="0"/>
                  </a:spcBef>
                  <a:spcAft>
                    <a:spcPct val="0"/>
                  </a:spcAft>
                </a:pPr>
                <a:endParaRPr lang="en-US" altLang="en-US" sz="1400">
                  <a:solidFill>
                    <a:srgbClr val="545472"/>
                  </a:solidFill>
                </a:endParaRPr>
              </a:p>
            </p:txBody>
          </p:sp>
          <p:sp>
            <p:nvSpPr>
              <p:cNvPr id="43019" name="Oval 7"/>
              <p:cNvSpPr>
                <a:spLocks noChangeArrowheads="1"/>
              </p:cNvSpPr>
              <p:nvPr/>
            </p:nvSpPr>
            <p:spPr bwMode="auto">
              <a:xfrm>
                <a:off x="2058" y="7940"/>
                <a:ext cx="1372" cy="1365"/>
              </a:xfrm>
              <a:prstGeom prst="ellipse">
                <a:avLst/>
              </a:prstGeom>
              <a:gradFill rotWithShape="0">
                <a:gsLst>
                  <a:gs pos="0">
                    <a:srgbClr val="FFFFFF"/>
                  </a:gs>
                  <a:gs pos="100000">
                    <a:srgbClr val="969696"/>
                  </a:gs>
                </a:gsLst>
                <a:path path="shape">
                  <a:fillToRect l="50000" t="50000" r="50000" b="50000"/>
                </a:path>
              </a:gradFill>
              <a:ln>
                <a:noFill/>
              </a:ln>
              <a:effectLst>
                <a:prstShdw prst="shdw17" dist="17961" dir="2700000">
                  <a:srgbClr val="999999"/>
                </a:prstShdw>
              </a:effectLst>
              <a:extLst>
                <a:ext uri="{91240B29-F687-4F45-9708-019B960494DF}">
                  <a14:hiddenLine xmlns:a14="http://schemas.microsoft.com/office/drawing/2010/main" w="9525">
                    <a:solidFill>
                      <a:srgbClr val="000000"/>
                    </a:solidFill>
                    <a:round/>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endParaRPr lang="en-US" altLang="en-US" sz="700" b="1">
                  <a:solidFill>
                    <a:srgbClr val="545472"/>
                  </a:solidFill>
                  <a:cs typeface="Simplified Arabic" panose="02020603050405020304" pitchFamily="18" charset="-78"/>
                </a:endParaRPr>
              </a:p>
              <a:p>
                <a:pPr fontAlgn="base">
                  <a:spcBef>
                    <a:spcPct val="0"/>
                  </a:spcBef>
                  <a:spcAft>
                    <a:spcPct val="0"/>
                  </a:spcAft>
                </a:pPr>
                <a:r>
                  <a:rPr lang="ar-SA" altLang="en-US" sz="1400" b="1">
                    <a:solidFill>
                      <a:srgbClr val="545472"/>
                    </a:solidFill>
                    <a:cs typeface="Simplified Arabic" panose="02020603050405020304" pitchFamily="18" charset="-78"/>
                  </a:rPr>
                  <a:t>نظم المعلومات الإدارية</a:t>
                </a:r>
                <a:endParaRPr lang="ar-SA" altLang="en-US" sz="1400" b="1">
                  <a:solidFill>
                    <a:srgbClr val="545472"/>
                  </a:solidFill>
                  <a:cs typeface="Times New Roman" panose="02020603050405020304" pitchFamily="18" charset="0"/>
                </a:endParaRPr>
              </a:p>
              <a:p>
                <a:pPr rtl="0" fontAlgn="base">
                  <a:spcBef>
                    <a:spcPct val="0"/>
                  </a:spcBef>
                  <a:spcAft>
                    <a:spcPct val="0"/>
                  </a:spcAft>
                </a:pPr>
                <a:r>
                  <a:rPr lang="en-US" altLang="en-US" sz="1400" b="1">
                    <a:solidFill>
                      <a:srgbClr val="545472"/>
                    </a:solidFill>
                  </a:rPr>
                  <a:t>MIS</a:t>
                </a:r>
              </a:p>
              <a:p>
                <a:pPr fontAlgn="base">
                  <a:spcBef>
                    <a:spcPct val="0"/>
                  </a:spcBef>
                  <a:spcAft>
                    <a:spcPct val="0"/>
                  </a:spcAft>
                </a:pPr>
                <a:endParaRPr lang="en-US" altLang="en-US" sz="1400">
                  <a:solidFill>
                    <a:srgbClr val="545472"/>
                  </a:solidFill>
                </a:endParaRPr>
              </a:p>
            </p:txBody>
          </p:sp>
          <p:sp>
            <p:nvSpPr>
              <p:cNvPr id="43020" name="Oval 8"/>
              <p:cNvSpPr>
                <a:spLocks noChangeArrowheads="1"/>
              </p:cNvSpPr>
              <p:nvPr/>
            </p:nvSpPr>
            <p:spPr bwMode="auto">
              <a:xfrm>
                <a:off x="5941" y="7940"/>
                <a:ext cx="1340" cy="1365"/>
              </a:xfrm>
              <a:prstGeom prst="ellipse">
                <a:avLst/>
              </a:prstGeom>
              <a:gradFill rotWithShape="0">
                <a:gsLst>
                  <a:gs pos="0">
                    <a:srgbClr val="FFFFFF"/>
                  </a:gs>
                  <a:gs pos="100000">
                    <a:srgbClr val="969696"/>
                  </a:gs>
                </a:gsLst>
                <a:path path="shape">
                  <a:fillToRect l="50000" t="50000" r="50000" b="50000"/>
                </a:path>
              </a:gradFill>
              <a:ln>
                <a:noFill/>
              </a:ln>
              <a:effectLst>
                <a:prstShdw prst="shdw17" dist="17961" dir="2700000">
                  <a:srgbClr val="999999"/>
                </a:prstShdw>
              </a:effectLst>
              <a:extLst>
                <a:ext uri="{91240B29-F687-4F45-9708-019B960494DF}">
                  <a14:hiddenLine xmlns:a14="http://schemas.microsoft.com/office/drawing/2010/main" w="9525">
                    <a:solidFill>
                      <a:srgbClr val="000000"/>
                    </a:solidFill>
                    <a:round/>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r>
                  <a:rPr lang="ar-SA" altLang="en-US" sz="1400" b="1">
                    <a:solidFill>
                      <a:srgbClr val="545472"/>
                    </a:solidFill>
                    <a:cs typeface="Simplified Arabic" panose="02020603050405020304" pitchFamily="18" charset="-78"/>
                  </a:rPr>
                  <a:t>نظم</a:t>
                </a:r>
              </a:p>
              <a:p>
                <a:pPr fontAlgn="base">
                  <a:spcBef>
                    <a:spcPct val="0"/>
                  </a:spcBef>
                  <a:spcAft>
                    <a:spcPct val="0"/>
                  </a:spcAft>
                </a:pPr>
                <a:r>
                  <a:rPr lang="ar-SA" altLang="en-US" sz="1400" b="1">
                    <a:solidFill>
                      <a:srgbClr val="545472"/>
                    </a:solidFill>
                    <a:cs typeface="Simplified Arabic" panose="02020603050405020304" pitchFamily="18" charset="-78"/>
                  </a:rPr>
                  <a:t>دعم القرارات</a:t>
                </a:r>
                <a:endParaRPr lang="ar-SA" altLang="en-US" sz="1400" b="1">
                  <a:solidFill>
                    <a:srgbClr val="545472"/>
                  </a:solidFill>
                  <a:cs typeface="Times New Roman" panose="02020603050405020304" pitchFamily="18" charset="0"/>
                </a:endParaRPr>
              </a:p>
              <a:p>
                <a:pPr fontAlgn="base">
                  <a:spcBef>
                    <a:spcPct val="0"/>
                  </a:spcBef>
                  <a:spcAft>
                    <a:spcPct val="0"/>
                  </a:spcAft>
                </a:pPr>
                <a:r>
                  <a:rPr lang="en-US" altLang="en-US" sz="1400" b="1">
                    <a:solidFill>
                      <a:srgbClr val="545472"/>
                    </a:solidFill>
                  </a:rPr>
                  <a:t>DSS</a:t>
                </a:r>
                <a:endParaRPr lang="en-US" altLang="en-US" sz="1400">
                  <a:solidFill>
                    <a:srgbClr val="545472"/>
                  </a:solidFill>
                </a:endParaRPr>
              </a:p>
            </p:txBody>
          </p:sp>
          <p:sp>
            <p:nvSpPr>
              <p:cNvPr id="43021" name="Oval 9"/>
              <p:cNvSpPr>
                <a:spLocks noChangeArrowheads="1"/>
              </p:cNvSpPr>
              <p:nvPr/>
            </p:nvSpPr>
            <p:spPr bwMode="auto">
              <a:xfrm>
                <a:off x="3861" y="6601"/>
                <a:ext cx="1433" cy="1323"/>
              </a:xfrm>
              <a:prstGeom prst="ellipse">
                <a:avLst/>
              </a:prstGeom>
              <a:gradFill rotWithShape="0">
                <a:gsLst>
                  <a:gs pos="0">
                    <a:srgbClr val="FFFFFF"/>
                  </a:gs>
                  <a:gs pos="100000">
                    <a:srgbClr val="969696"/>
                  </a:gs>
                </a:gsLst>
                <a:path path="shape">
                  <a:fillToRect l="50000" t="50000" r="50000" b="50000"/>
                </a:path>
              </a:gradFill>
              <a:ln>
                <a:noFill/>
              </a:ln>
              <a:effectLst>
                <a:prstShdw prst="shdw17" dist="17961" dir="2700000">
                  <a:srgbClr val="999999"/>
                </a:prstShdw>
              </a:effectLst>
              <a:extLst>
                <a:ext uri="{91240B29-F687-4F45-9708-019B960494DF}">
                  <a14:hiddenLine xmlns:a14="http://schemas.microsoft.com/office/drawing/2010/main" w="9525">
                    <a:solidFill>
                      <a:srgbClr val="000000"/>
                    </a:solidFill>
                    <a:round/>
                    <a:headEnd/>
                    <a:tailEnd/>
                  </a14:hiddenLine>
                </a:ext>
              </a:extLst>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r>
                  <a:rPr lang="ar-SA" altLang="en-US" sz="1400" b="1">
                    <a:solidFill>
                      <a:srgbClr val="545472"/>
                    </a:solidFill>
                    <a:cs typeface="Simplified Arabic" panose="02020603050405020304" pitchFamily="18" charset="-78"/>
                  </a:rPr>
                  <a:t>نظم دعم المديرين  التنفيذيين</a:t>
                </a:r>
              </a:p>
              <a:p>
                <a:pPr rtl="0" fontAlgn="base">
                  <a:spcBef>
                    <a:spcPct val="0"/>
                  </a:spcBef>
                  <a:spcAft>
                    <a:spcPct val="0"/>
                  </a:spcAft>
                </a:pPr>
                <a:r>
                  <a:rPr lang="en-US" altLang="en-US" sz="1400" b="1">
                    <a:solidFill>
                      <a:srgbClr val="545472"/>
                    </a:solidFill>
                  </a:rPr>
                  <a:t>ESS</a:t>
                </a:r>
              </a:p>
              <a:p>
                <a:pPr fontAlgn="base">
                  <a:spcBef>
                    <a:spcPct val="0"/>
                  </a:spcBef>
                  <a:spcAft>
                    <a:spcPct val="0"/>
                  </a:spcAft>
                </a:pPr>
                <a:endParaRPr lang="en-US" altLang="en-US" sz="1400">
                  <a:solidFill>
                    <a:srgbClr val="545472"/>
                  </a:solidFill>
                </a:endParaRPr>
              </a:p>
            </p:txBody>
          </p:sp>
          <p:sp>
            <p:nvSpPr>
              <p:cNvPr id="43022" name="Line 10"/>
              <p:cNvSpPr>
                <a:spLocks noChangeShapeType="1"/>
              </p:cNvSpPr>
              <p:nvPr/>
            </p:nvSpPr>
            <p:spPr bwMode="auto">
              <a:xfrm flipH="1">
                <a:off x="3547" y="8644"/>
                <a:ext cx="2331" cy="0"/>
              </a:xfrm>
              <a:prstGeom prst="line">
                <a:avLst/>
              </a:prstGeom>
              <a:noFill/>
              <a:ln w="9525">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43023" name="Line 11"/>
              <p:cNvSpPr>
                <a:spLocks noChangeShapeType="1"/>
              </p:cNvSpPr>
              <p:nvPr/>
            </p:nvSpPr>
            <p:spPr bwMode="auto">
              <a:xfrm flipV="1">
                <a:off x="5346" y="9019"/>
                <a:ext cx="706" cy="530"/>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43024" name="Line 12"/>
              <p:cNvSpPr>
                <a:spLocks noChangeShapeType="1"/>
              </p:cNvSpPr>
              <p:nvPr/>
            </p:nvSpPr>
            <p:spPr bwMode="auto">
              <a:xfrm flipH="1" flipV="1">
                <a:off x="3306" y="9122"/>
                <a:ext cx="540" cy="405"/>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43025" name="Line 13"/>
              <p:cNvSpPr>
                <a:spLocks noChangeShapeType="1"/>
              </p:cNvSpPr>
              <p:nvPr/>
            </p:nvSpPr>
            <p:spPr bwMode="auto">
              <a:xfrm flipH="1" flipV="1">
                <a:off x="5242" y="7658"/>
                <a:ext cx="734" cy="551"/>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43026" name="Line 14"/>
              <p:cNvSpPr>
                <a:spLocks noChangeShapeType="1"/>
              </p:cNvSpPr>
              <p:nvPr/>
            </p:nvSpPr>
            <p:spPr bwMode="auto">
              <a:xfrm flipV="1">
                <a:off x="3366" y="7685"/>
                <a:ext cx="541" cy="406"/>
              </a:xfrm>
              <a:prstGeom prst="line">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grpSp>
      </p:grpSp>
      <p:sp>
        <p:nvSpPr>
          <p:cNvPr id="128016" name="Text Box 16"/>
          <p:cNvSpPr txBox="1">
            <a:spLocks noChangeArrowheads="1"/>
          </p:cNvSpPr>
          <p:nvPr/>
        </p:nvSpPr>
        <p:spPr bwMode="auto">
          <a:xfrm>
            <a:off x="3000376" y="1066800"/>
            <a:ext cx="60499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kumimoji="0" lang="ar-SA" altLang="en-US" b="1">
                <a:solidFill>
                  <a:srgbClr val="06C006"/>
                </a:solidFill>
                <a:latin typeface="Simplified Arabic" panose="02020603050405020304" pitchFamily="18" charset="-78"/>
                <a:cs typeface="Simplified Arabic" panose="02020603050405020304" pitchFamily="18" charset="-78"/>
              </a:rPr>
              <a:t>العلاقات </a:t>
            </a:r>
            <a:r>
              <a:rPr kumimoji="0" lang="ar-JO" altLang="en-US" b="1">
                <a:solidFill>
                  <a:srgbClr val="06C006"/>
                </a:solidFill>
                <a:latin typeface="Simplified Arabic" panose="02020603050405020304" pitchFamily="18" charset="-78"/>
                <a:cs typeface="Simplified Arabic" panose="02020603050405020304" pitchFamily="18" charset="-78"/>
              </a:rPr>
              <a:t>التبادلية</a:t>
            </a:r>
            <a:r>
              <a:rPr kumimoji="0" lang="ar-SA" altLang="en-US" b="1">
                <a:solidFill>
                  <a:srgbClr val="06C006"/>
                </a:solidFill>
                <a:latin typeface="Simplified Arabic" panose="02020603050405020304" pitchFamily="18" charset="-78"/>
                <a:cs typeface="Simplified Arabic" panose="02020603050405020304" pitchFamily="18" charset="-78"/>
              </a:rPr>
              <a:t> بين النظم المختلقة </a:t>
            </a:r>
            <a:endParaRPr kumimoji="0" lang="en-US" altLang="en-US" b="1">
              <a:solidFill>
                <a:srgbClr val="06C006"/>
              </a:solidFill>
              <a:latin typeface="Simplified Arabic" panose="02020603050405020304" pitchFamily="18" charset="-78"/>
              <a:cs typeface="Simplified Arabic" panose="02020603050405020304" pitchFamily="18" charset="-78"/>
            </a:endParaRPr>
          </a:p>
        </p:txBody>
      </p:sp>
      <p:sp>
        <p:nvSpPr>
          <p:cNvPr id="43015" name="Text Box 19"/>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17149908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128016"/>
                                        </p:tgtEl>
                                        <p:attrNameLst>
                                          <p:attrName>style.visibility</p:attrName>
                                        </p:attrNameLst>
                                      </p:cBhvr>
                                      <p:to>
                                        <p:strVal val="visible"/>
                                      </p:to>
                                    </p:set>
                                    <p:anim calcmode="lin" valueType="num">
                                      <p:cBhvr>
                                        <p:cTn id="7" dur="500" fill="hold"/>
                                        <p:tgtEl>
                                          <p:spTgt spid="128016"/>
                                        </p:tgtEl>
                                        <p:attrNameLst>
                                          <p:attrName>ppt_w</p:attrName>
                                        </p:attrNameLst>
                                      </p:cBhvr>
                                      <p:tavLst>
                                        <p:tav tm="0">
                                          <p:val>
                                            <p:fltVal val="0"/>
                                          </p:val>
                                        </p:tav>
                                        <p:tav tm="100000">
                                          <p:val>
                                            <p:strVal val="#ppt_w"/>
                                          </p:val>
                                        </p:tav>
                                      </p:tavLst>
                                    </p:anim>
                                    <p:anim calcmode="lin" valueType="num">
                                      <p:cBhvr>
                                        <p:cTn id="8" dur="500" fill="hold"/>
                                        <p:tgtEl>
                                          <p:spTgt spid="128016"/>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1" presetClass="entr" presetSubtype="4" fill="hold" nodeType="clickEffect">
                                  <p:stCondLst>
                                    <p:cond delay="0"/>
                                  </p:stCondLst>
                                  <p:childTnLst>
                                    <p:set>
                                      <p:cBhvr>
                                        <p:cTn id="12" dur="1" fill="hold">
                                          <p:stCondLst>
                                            <p:cond delay="0"/>
                                          </p:stCondLst>
                                        </p:cTn>
                                        <p:tgtEl>
                                          <p:spTgt spid="128018"/>
                                        </p:tgtEl>
                                        <p:attrNameLst>
                                          <p:attrName>style.visibility</p:attrName>
                                        </p:attrNameLst>
                                      </p:cBhvr>
                                      <p:to>
                                        <p:strVal val="visible"/>
                                      </p:to>
                                    </p:set>
                                    <p:animEffect transition="in" filter="wheel(4)">
                                      <p:cBhvr>
                                        <p:cTn id="13" dur="2000"/>
                                        <p:tgtEl>
                                          <p:spTgt spid="1280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16" grpId="0"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45059"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45060"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A3E0F247-7EF8-473F-8CC6-8393318E8A22}" type="slidenum">
              <a:rPr kumimoji="0" lang="ar-JO" altLang="en-US" sz="1400">
                <a:solidFill>
                  <a:srgbClr val="545472"/>
                </a:solidFill>
                <a:cs typeface="Times New Roman" panose="02020603050405020304" pitchFamily="18" charset="0"/>
              </a:rPr>
              <a:pPr algn="r" rtl="0" fontAlgn="base">
                <a:spcBef>
                  <a:spcPct val="0"/>
                </a:spcBef>
                <a:spcAft>
                  <a:spcPct val="0"/>
                </a:spcAft>
              </a:pPr>
              <a:t>5</a:t>
            </a:fld>
            <a:endParaRPr kumimoji="0" lang="en-US" altLang="en-US" sz="1400">
              <a:solidFill>
                <a:srgbClr val="545472"/>
              </a:solidFill>
              <a:cs typeface="Times New Roman" panose="02020603050405020304" pitchFamily="18" charset="0"/>
            </a:endParaRPr>
          </a:p>
        </p:txBody>
      </p:sp>
      <p:sp>
        <p:nvSpPr>
          <p:cNvPr id="139268" name="Text Box 4"/>
          <p:cNvSpPr txBox="1">
            <a:spLocks noChangeArrowheads="1"/>
          </p:cNvSpPr>
          <p:nvPr/>
        </p:nvSpPr>
        <p:spPr bwMode="auto">
          <a:xfrm>
            <a:off x="1992313" y="1295400"/>
            <a:ext cx="82296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lang="ar-SA" altLang="en-US" b="1">
                <a:solidFill>
                  <a:srgbClr val="000000"/>
                </a:solidFill>
                <a:cs typeface="Simplified Arabic" panose="02020603050405020304" pitchFamily="18" charset="-78"/>
              </a:rPr>
              <a:t>يتبيّن أن نظم المعلومات ترتبط وتتفاعل مع بعضها البعض بعلاقات تبادلية، إذ تُقدّم نظم معالجة المعاملات </a:t>
            </a:r>
            <a:r>
              <a:rPr lang="en-US" altLang="en-US" b="1">
                <a:solidFill>
                  <a:srgbClr val="000000"/>
                </a:solidFill>
                <a:cs typeface="Simplified Arabic" panose="02020603050405020304" pitchFamily="18" charset="-78"/>
              </a:rPr>
              <a:t>(TPS)</a:t>
            </a:r>
            <a:r>
              <a:rPr lang="ar-JO" altLang="en-US" b="1">
                <a:solidFill>
                  <a:srgbClr val="000000"/>
                </a:solidFill>
                <a:cs typeface="Simplified Arabic" panose="02020603050405020304" pitchFamily="18" charset="-78"/>
              </a:rPr>
              <a:t> المعلومات المختلفة المتجمعة لديها من النظم الوظيفية المختلفة إلى </a:t>
            </a:r>
            <a:r>
              <a:rPr lang="ar-SA" altLang="en-US" b="1">
                <a:solidFill>
                  <a:srgbClr val="000000"/>
                </a:solidFill>
                <a:cs typeface="Simplified Arabic" panose="02020603050405020304" pitchFamily="18" charset="-78"/>
              </a:rPr>
              <a:t>نظم دعم القرار </a:t>
            </a:r>
            <a:r>
              <a:rPr lang="en-US" altLang="en-US" b="1">
                <a:solidFill>
                  <a:srgbClr val="000000"/>
                </a:solidFill>
                <a:cs typeface="Simplified Arabic" panose="02020603050405020304" pitchFamily="18" charset="-78"/>
              </a:rPr>
              <a:t>(DSS)</a:t>
            </a:r>
            <a:r>
              <a:rPr lang="ar-SA" altLang="en-US" b="1">
                <a:solidFill>
                  <a:srgbClr val="000000"/>
                </a:solidFill>
                <a:cs typeface="Simplified Arabic" panose="02020603050405020304" pitchFamily="18" charset="-78"/>
              </a:rPr>
              <a:t> ونظم المعلومات الإدارية </a:t>
            </a:r>
            <a:r>
              <a:rPr lang="en-US" altLang="en-US" b="1">
                <a:solidFill>
                  <a:srgbClr val="000000"/>
                </a:solidFill>
                <a:cs typeface="Simplified Arabic" panose="02020603050405020304" pitchFamily="18" charset="-78"/>
              </a:rPr>
              <a:t>(MIS)</a:t>
            </a:r>
            <a:r>
              <a:rPr lang="ar-SA" altLang="en-US" b="1">
                <a:solidFill>
                  <a:srgbClr val="000000"/>
                </a:solidFill>
                <a:cs typeface="Simplified Arabic" panose="02020603050405020304" pitchFamily="18" charset="-78"/>
              </a:rPr>
              <a:t>، كما تقوم نظم المعلومات الإدارية بدورها أيضاً بتقديم المعلومات إلى نظم دعم القرارات.</a:t>
            </a:r>
          </a:p>
        </p:txBody>
      </p:sp>
      <p:sp>
        <p:nvSpPr>
          <p:cNvPr id="139269" name="Text Box 5"/>
          <p:cNvSpPr txBox="1">
            <a:spLocks noChangeArrowheads="1"/>
          </p:cNvSpPr>
          <p:nvPr/>
        </p:nvSpPr>
        <p:spPr bwMode="auto">
          <a:xfrm>
            <a:off x="1992313" y="3429000"/>
            <a:ext cx="82296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lang="ar-JO" altLang="en-US" b="1">
                <a:solidFill>
                  <a:srgbClr val="000000"/>
                </a:solidFill>
                <a:cs typeface="Simplified Arabic" panose="02020603050405020304" pitchFamily="18" charset="-78"/>
              </a:rPr>
              <a:t>كما</a:t>
            </a:r>
            <a:r>
              <a:rPr lang="ar-SA" altLang="en-US" b="1">
                <a:solidFill>
                  <a:srgbClr val="000000"/>
                </a:solidFill>
                <a:cs typeface="Simplified Arabic" panose="02020603050405020304" pitchFamily="18" charset="-78"/>
              </a:rPr>
              <a:t> يتبيّن أيضاً أن نظم دعم القرار </a:t>
            </a:r>
            <a:r>
              <a:rPr lang="en-US" altLang="en-US" b="1">
                <a:solidFill>
                  <a:srgbClr val="000000"/>
                </a:solidFill>
                <a:cs typeface="Simplified Arabic" panose="02020603050405020304" pitchFamily="18" charset="-78"/>
              </a:rPr>
              <a:t>(DSS)</a:t>
            </a:r>
            <a:r>
              <a:rPr lang="ar-SA" altLang="en-US" b="1">
                <a:solidFill>
                  <a:srgbClr val="000000"/>
                </a:solidFill>
                <a:cs typeface="Simplified Arabic" panose="02020603050405020304" pitchFamily="18" charset="-78"/>
              </a:rPr>
              <a:t> ونظم المعلومات الإدارية </a:t>
            </a:r>
            <a:r>
              <a:rPr lang="en-US" altLang="en-US" b="1">
                <a:solidFill>
                  <a:srgbClr val="000000"/>
                </a:solidFill>
                <a:cs typeface="Simplified Arabic" panose="02020603050405020304" pitchFamily="18" charset="-78"/>
              </a:rPr>
              <a:t>(MIS)</a:t>
            </a:r>
            <a:r>
              <a:rPr lang="ar-SA" altLang="en-US" b="1">
                <a:solidFill>
                  <a:srgbClr val="000000"/>
                </a:solidFill>
                <a:cs typeface="Simplified Arabic" panose="02020603050405020304" pitchFamily="18" charset="-78"/>
              </a:rPr>
              <a:t> تزود نظم دعم المديرين التنفيذيين </a:t>
            </a:r>
            <a:r>
              <a:rPr lang="en-US" altLang="en-US" b="1">
                <a:solidFill>
                  <a:srgbClr val="000000"/>
                </a:solidFill>
                <a:cs typeface="Simplified Arabic" panose="02020603050405020304" pitchFamily="18" charset="-78"/>
              </a:rPr>
              <a:t>(ESS)</a:t>
            </a:r>
            <a:r>
              <a:rPr lang="ar-SA" altLang="en-US" b="1">
                <a:solidFill>
                  <a:srgbClr val="000000"/>
                </a:solidFill>
                <a:cs typeface="Simplified Arabic" panose="02020603050405020304" pitchFamily="18" charset="-78"/>
              </a:rPr>
              <a:t> بالمعلومات والنماذج اللازمة لاتخاذ القرارات الاستراتيجية. وإن كل ما سبق من علاقات مختلفة ومتشابكة يبين أهمية العلاقات التبادلية بين نظم المعلومات. </a:t>
            </a:r>
          </a:p>
        </p:txBody>
      </p:sp>
      <p:sp>
        <p:nvSpPr>
          <p:cNvPr id="45063" name="Text Box 7"/>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344990165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9268"/>
                                        </p:tgtEl>
                                        <p:attrNameLst>
                                          <p:attrName>style.visibility</p:attrName>
                                        </p:attrNameLst>
                                      </p:cBhvr>
                                      <p:to>
                                        <p:strVal val="visible"/>
                                      </p:to>
                                    </p:set>
                                    <p:anim calcmode="lin" valueType="num">
                                      <p:cBhvr additive="base">
                                        <p:cTn id="7" dur="500" fill="hold"/>
                                        <p:tgtEl>
                                          <p:spTgt spid="139268"/>
                                        </p:tgtEl>
                                        <p:attrNameLst>
                                          <p:attrName>ppt_x</p:attrName>
                                        </p:attrNameLst>
                                      </p:cBhvr>
                                      <p:tavLst>
                                        <p:tav tm="0">
                                          <p:val>
                                            <p:strVal val="0-#ppt_w/2"/>
                                          </p:val>
                                        </p:tav>
                                        <p:tav tm="100000">
                                          <p:val>
                                            <p:strVal val="#ppt_x"/>
                                          </p:val>
                                        </p:tav>
                                      </p:tavLst>
                                    </p:anim>
                                    <p:anim calcmode="lin" valueType="num">
                                      <p:cBhvr additive="base">
                                        <p:cTn id="8" dur="500" fill="hold"/>
                                        <p:tgtEl>
                                          <p:spTgt spid="139268"/>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39269"/>
                                        </p:tgtEl>
                                        <p:attrNameLst>
                                          <p:attrName>style.visibility</p:attrName>
                                        </p:attrNameLst>
                                      </p:cBhvr>
                                      <p:to>
                                        <p:strVal val="visible"/>
                                      </p:to>
                                    </p:set>
                                    <p:anim calcmode="lin" valueType="num">
                                      <p:cBhvr additive="base">
                                        <p:cTn id="13" dur="500" fill="hold"/>
                                        <p:tgtEl>
                                          <p:spTgt spid="139269"/>
                                        </p:tgtEl>
                                        <p:attrNameLst>
                                          <p:attrName>ppt_x</p:attrName>
                                        </p:attrNameLst>
                                      </p:cBhvr>
                                      <p:tavLst>
                                        <p:tav tm="0">
                                          <p:val>
                                            <p:strVal val="0-#ppt_w/2"/>
                                          </p:val>
                                        </p:tav>
                                        <p:tav tm="100000">
                                          <p:val>
                                            <p:strVal val="#ppt_x"/>
                                          </p:val>
                                        </p:tav>
                                      </p:tavLst>
                                    </p:anim>
                                    <p:anim calcmode="lin" valueType="num">
                                      <p:cBhvr additive="base">
                                        <p:cTn id="14" dur="500" fill="hold"/>
                                        <p:tgtEl>
                                          <p:spTgt spid="13926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8" grpId="0" autoUpdateAnimBg="0"/>
      <p:bldP spid="139269"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47107"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47108"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744EA492-91DF-45B9-ABB7-3F81B4C275E3}" type="slidenum">
              <a:rPr kumimoji="0" lang="ar-JO" altLang="en-US" sz="1400">
                <a:solidFill>
                  <a:srgbClr val="545472"/>
                </a:solidFill>
                <a:cs typeface="Times New Roman" panose="02020603050405020304" pitchFamily="18" charset="0"/>
              </a:rPr>
              <a:pPr algn="r" rtl="0" fontAlgn="base">
                <a:spcBef>
                  <a:spcPct val="0"/>
                </a:spcBef>
                <a:spcAft>
                  <a:spcPct val="0"/>
                </a:spcAft>
              </a:pPr>
              <a:t>6</a:t>
            </a:fld>
            <a:endParaRPr kumimoji="0" lang="en-US" altLang="en-US" sz="1400">
              <a:solidFill>
                <a:srgbClr val="545472"/>
              </a:solidFill>
              <a:cs typeface="Times New Roman" panose="02020603050405020304" pitchFamily="18" charset="0"/>
            </a:endParaRPr>
          </a:p>
        </p:txBody>
      </p:sp>
      <p:sp>
        <p:nvSpPr>
          <p:cNvPr id="141316" name="Text Box 4"/>
          <p:cNvSpPr txBox="1">
            <a:spLocks noChangeArrowheads="1"/>
          </p:cNvSpPr>
          <p:nvPr/>
        </p:nvSpPr>
        <p:spPr bwMode="auto">
          <a:xfrm>
            <a:off x="1919288" y="1166814"/>
            <a:ext cx="82296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lang="ar-SA" altLang="en-US" b="1">
                <a:solidFill>
                  <a:srgbClr val="CC0000"/>
                </a:solidFill>
                <a:latin typeface="Tahoma" panose="020B0604030504040204" pitchFamily="34" charset="0"/>
                <a:cs typeface="Times New Roman" panose="02020603050405020304" pitchFamily="18" charset="0"/>
              </a:rPr>
              <a:t>منظور الأعمال تجاه نظم المعلومات.</a:t>
            </a:r>
            <a:r>
              <a:rPr lang="en-US" altLang="en-US" b="1">
                <a:solidFill>
                  <a:srgbClr val="CC0000"/>
                </a:solidFill>
                <a:latin typeface="Tahoma" panose="020B0604030504040204" pitchFamily="34" charset="0"/>
                <a:cs typeface="Times New Roman" panose="02020603050405020304" pitchFamily="18" charset="0"/>
              </a:rPr>
              <a:t> </a:t>
            </a:r>
            <a:endParaRPr lang="ar-JO" altLang="en-US" b="1">
              <a:solidFill>
                <a:srgbClr val="CC0000"/>
              </a:solidFill>
              <a:latin typeface="Tahoma" panose="020B0604030504040204" pitchFamily="34" charset="0"/>
              <a:cs typeface="Times New Roman" panose="02020603050405020304" pitchFamily="18" charset="0"/>
            </a:endParaRPr>
          </a:p>
          <a:p>
            <a:pPr algn="l" fontAlgn="base">
              <a:spcBef>
                <a:spcPct val="0"/>
              </a:spcBef>
              <a:spcAft>
                <a:spcPct val="0"/>
              </a:spcAft>
            </a:pPr>
            <a:r>
              <a:rPr lang="en-US" altLang="en-US" b="1">
                <a:solidFill>
                  <a:srgbClr val="CC0000"/>
                </a:solidFill>
                <a:latin typeface="Tahoma" panose="020B0604030504040204" pitchFamily="34" charset="0"/>
                <a:cs typeface="Times New Roman" panose="02020603050405020304" pitchFamily="18" charset="0"/>
              </a:rPr>
              <a:t>A Business Perspective on Information Systems.</a:t>
            </a:r>
            <a:endParaRPr lang="ar-JO" altLang="en-US" b="1">
              <a:solidFill>
                <a:srgbClr val="CC0000"/>
              </a:solidFill>
              <a:latin typeface="Tahoma" panose="020B0604030504040204" pitchFamily="34" charset="0"/>
              <a:cs typeface="Times New Roman" panose="02020603050405020304" pitchFamily="18" charset="0"/>
            </a:endParaRPr>
          </a:p>
        </p:txBody>
      </p:sp>
      <p:sp>
        <p:nvSpPr>
          <p:cNvPr id="141318" name="Text Box 6"/>
          <p:cNvSpPr txBox="1">
            <a:spLocks noChangeArrowheads="1"/>
          </p:cNvSpPr>
          <p:nvPr/>
        </p:nvSpPr>
        <p:spPr bwMode="auto">
          <a:xfrm>
            <a:off x="1992313" y="2232025"/>
            <a:ext cx="82296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lang="ar-SA" altLang="en-US" b="1">
                <a:solidFill>
                  <a:srgbClr val="000000"/>
                </a:solidFill>
                <a:cs typeface="Simplified Arabic" panose="02020603050405020304" pitchFamily="18" charset="-78"/>
              </a:rPr>
              <a:t>تعمل نظم المعلومات على تأمين قيمة مضافة كلية للمنظمة، بدلاً من معالجة المعلومات لتحسين الأداء التنظيمي، وزيادة ربحية المنتج فقط، وهناك عدة طرق يمكن لنظم المعلومات أن تنشر القيمة من خلالها في المنظمة حيث تعمل على زيادة العائد على الاستثمار </a:t>
            </a:r>
            <a:r>
              <a:rPr lang="en-US" altLang="en-US" b="1">
                <a:solidFill>
                  <a:srgbClr val="000000"/>
                </a:solidFill>
                <a:cs typeface="Simplified Arabic" panose="02020603050405020304" pitchFamily="18" charset="-78"/>
              </a:rPr>
              <a:t>(ROI)</a:t>
            </a:r>
            <a:r>
              <a:rPr lang="ar-SA" altLang="en-US" b="1">
                <a:solidFill>
                  <a:srgbClr val="000000"/>
                </a:solidFill>
                <a:cs typeface="Simplified Arabic" panose="02020603050405020304" pitchFamily="18" charset="-78"/>
              </a:rPr>
              <a:t>، وتعزيز المركز الاستراتيجي، وزيادة ربحية الشركة، وزيادة القيمة السوقية في أسهم الشركة</a:t>
            </a:r>
            <a:r>
              <a:rPr lang="en-US" altLang="en-US" b="1">
                <a:solidFill>
                  <a:srgbClr val="000000"/>
                </a:solidFill>
                <a:cs typeface="Simplified Arabic" panose="02020603050405020304" pitchFamily="18" charset="-78"/>
              </a:rPr>
              <a:t> </a:t>
            </a:r>
            <a:endParaRPr lang="ar-JO" altLang="en-US" b="1">
              <a:solidFill>
                <a:srgbClr val="000000"/>
              </a:solidFill>
              <a:cs typeface="Simplified Arabic" panose="02020603050405020304" pitchFamily="18" charset="-78"/>
            </a:endParaRPr>
          </a:p>
        </p:txBody>
      </p:sp>
      <p:sp>
        <p:nvSpPr>
          <p:cNvPr id="141319" name="Text Box 7"/>
          <p:cNvSpPr txBox="1">
            <a:spLocks noChangeArrowheads="1"/>
          </p:cNvSpPr>
          <p:nvPr/>
        </p:nvSpPr>
        <p:spPr bwMode="auto">
          <a:xfrm>
            <a:off x="2063750" y="4329114"/>
            <a:ext cx="82296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lang="ar-SA" altLang="en-US" b="1">
                <a:solidFill>
                  <a:srgbClr val="000000"/>
                </a:solidFill>
                <a:cs typeface="Simplified Arabic" panose="02020603050405020304" pitchFamily="18" charset="-78"/>
              </a:rPr>
              <a:t>يؤكد منظور الأعمال في نظم المعلومات ضرورة الانتباه إلى الطبيعة الإدارية والتنظيمية لنظام المعلومات، ليُمثّل حل إداري وتنظيمي معتمداً على تكنولوجيا المعلومات لمواجهة تحديات البيئة.</a:t>
            </a:r>
          </a:p>
        </p:txBody>
      </p:sp>
      <p:sp>
        <p:nvSpPr>
          <p:cNvPr id="47112" name="Text Box 9"/>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315679980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41316"/>
                                        </p:tgtEl>
                                        <p:attrNameLst>
                                          <p:attrName>style.visibility</p:attrName>
                                        </p:attrNameLst>
                                      </p:cBhvr>
                                      <p:to>
                                        <p:strVal val="visible"/>
                                      </p:to>
                                    </p:set>
                                    <p:anim calcmode="lin" valueType="num">
                                      <p:cBhvr additive="base">
                                        <p:cTn id="7" dur="500" fill="hold"/>
                                        <p:tgtEl>
                                          <p:spTgt spid="141316"/>
                                        </p:tgtEl>
                                        <p:attrNameLst>
                                          <p:attrName>ppt_x</p:attrName>
                                        </p:attrNameLst>
                                      </p:cBhvr>
                                      <p:tavLst>
                                        <p:tav tm="0">
                                          <p:val>
                                            <p:strVal val="0-#ppt_w/2"/>
                                          </p:val>
                                        </p:tav>
                                        <p:tav tm="100000">
                                          <p:val>
                                            <p:strVal val="#ppt_x"/>
                                          </p:val>
                                        </p:tav>
                                      </p:tavLst>
                                    </p:anim>
                                    <p:anim calcmode="lin" valueType="num">
                                      <p:cBhvr additive="base">
                                        <p:cTn id="8" dur="500" fill="hold"/>
                                        <p:tgtEl>
                                          <p:spTgt spid="141316"/>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41318"/>
                                        </p:tgtEl>
                                        <p:attrNameLst>
                                          <p:attrName>style.visibility</p:attrName>
                                        </p:attrNameLst>
                                      </p:cBhvr>
                                      <p:to>
                                        <p:strVal val="visible"/>
                                      </p:to>
                                    </p:set>
                                    <p:anim calcmode="lin" valueType="num">
                                      <p:cBhvr additive="base">
                                        <p:cTn id="13" dur="500" fill="hold"/>
                                        <p:tgtEl>
                                          <p:spTgt spid="141318"/>
                                        </p:tgtEl>
                                        <p:attrNameLst>
                                          <p:attrName>ppt_x</p:attrName>
                                        </p:attrNameLst>
                                      </p:cBhvr>
                                      <p:tavLst>
                                        <p:tav tm="0">
                                          <p:val>
                                            <p:strVal val="0-#ppt_w/2"/>
                                          </p:val>
                                        </p:tav>
                                        <p:tav tm="100000">
                                          <p:val>
                                            <p:strVal val="#ppt_x"/>
                                          </p:val>
                                        </p:tav>
                                      </p:tavLst>
                                    </p:anim>
                                    <p:anim calcmode="lin" valueType="num">
                                      <p:cBhvr additive="base">
                                        <p:cTn id="14" dur="500" fill="hold"/>
                                        <p:tgtEl>
                                          <p:spTgt spid="141318"/>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41319"/>
                                        </p:tgtEl>
                                        <p:attrNameLst>
                                          <p:attrName>style.visibility</p:attrName>
                                        </p:attrNameLst>
                                      </p:cBhvr>
                                      <p:to>
                                        <p:strVal val="visible"/>
                                      </p:to>
                                    </p:set>
                                    <p:anim calcmode="lin" valueType="num">
                                      <p:cBhvr additive="base">
                                        <p:cTn id="19" dur="500" fill="hold"/>
                                        <p:tgtEl>
                                          <p:spTgt spid="141319"/>
                                        </p:tgtEl>
                                        <p:attrNameLst>
                                          <p:attrName>ppt_x</p:attrName>
                                        </p:attrNameLst>
                                      </p:cBhvr>
                                      <p:tavLst>
                                        <p:tav tm="0">
                                          <p:val>
                                            <p:strVal val="0-#ppt_w/2"/>
                                          </p:val>
                                        </p:tav>
                                        <p:tav tm="100000">
                                          <p:val>
                                            <p:strVal val="#ppt_x"/>
                                          </p:val>
                                        </p:tav>
                                      </p:tavLst>
                                    </p:anim>
                                    <p:anim calcmode="lin" valueType="num">
                                      <p:cBhvr additive="base">
                                        <p:cTn id="20" dur="500" fill="hold"/>
                                        <p:tgtEl>
                                          <p:spTgt spid="14131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6" grpId="0" autoUpdateAnimBg="0"/>
      <p:bldP spid="141318" grpId="0" autoUpdateAnimBg="0"/>
      <p:bldP spid="141319" grpId="0" autoUpdateAnimBg="0"/>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Date Placeholder 3"/>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49155" name="Footer Placeholder 4"/>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49156" name="Slide Number Placeholder 5"/>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B9DB7F90-2DFA-455F-B4D8-1487BF8CBC54}" type="slidenum">
              <a:rPr kumimoji="0" lang="ar-JO" altLang="en-US" sz="1400">
                <a:solidFill>
                  <a:srgbClr val="545472"/>
                </a:solidFill>
                <a:cs typeface="Times New Roman" panose="02020603050405020304" pitchFamily="18" charset="0"/>
              </a:rPr>
              <a:pPr algn="r" rtl="0" fontAlgn="base">
                <a:spcBef>
                  <a:spcPct val="0"/>
                </a:spcBef>
                <a:spcAft>
                  <a:spcPct val="0"/>
                </a:spcAft>
              </a:pPr>
              <a:t>7</a:t>
            </a:fld>
            <a:endParaRPr kumimoji="0" lang="en-US" altLang="en-US" sz="1400">
              <a:solidFill>
                <a:srgbClr val="545472"/>
              </a:solidFill>
              <a:cs typeface="Times New Roman" panose="02020603050405020304" pitchFamily="18" charset="0"/>
            </a:endParaRPr>
          </a:p>
        </p:txBody>
      </p:sp>
      <p:sp>
        <p:nvSpPr>
          <p:cNvPr id="143364" name="Rectangle 4"/>
          <p:cNvSpPr>
            <a:spLocks noChangeArrowheads="1"/>
          </p:cNvSpPr>
          <p:nvPr/>
        </p:nvSpPr>
        <p:spPr bwMode="auto">
          <a:xfrm>
            <a:off x="2279650" y="1089453"/>
            <a:ext cx="768508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eaLnBrk="0" fontAlgn="base" hangingPunct="0">
              <a:spcBef>
                <a:spcPct val="0"/>
              </a:spcBef>
              <a:spcAft>
                <a:spcPct val="0"/>
              </a:spcAft>
            </a:pPr>
            <a:r>
              <a:rPr lang="ar-SA" altLang="en-US" b="1">
                <a:solidFill>
                  <a:srgbClr val="CC0000"/>
                </a:solidFill>
                <a:latin typeface="Tahoma" panose="020B0604030504040204" pitchFamily="34" charset="0"/>
                <a:cs typeface="Times New Roman" panose="02020603050405020304" pitchFamily="18" charset="0"/>
              </a:rPr>
              <a:t>المنظمات ونظم المعلومات</a:t>
            </a:r>
            <a:r>
              <a:rPr lang="ar-JO" altLang="en-US" b="1">
                <a:solidFill>
                  <a:srgbClr val="CC0000"/>
                </a:solidFill>
                <a:latin typeface="Tahoma" panose="020B0604030504040204" pitchFamily="34" charset="0"/>
                <a:cs typeface="Times New Roman" panose="02020603050405020304" pitchFamily="18" charset="0"/>
              </a:rPr>
              <a:t>.</a:t>
            </a:r>
            <a:r>
              <a:rPr kumimoji="0" lang="ar-JO" altLang="en-US" b="1">
                <a:solidFill>
                  <a:srgbClr val="545472"/>
                </a:solidFill>
                <a:cs typeface="Times New Roman" panose="02020603050405020304" pitchFamily="18" charset="0"/>
              </a:rPr>
              <a:t> </a:t>
            </a:r>
          </a:p>
          <a:p>
            <a:pPr algn="l" rtl="0" eaLnBrk="0" fontAlgn="base" hangingPunct="0">
              <a:spcBef>
                <a:spcPct val="0"/>
              </a:spcBef>
              <a:spcAft>
                <a:spcPct val="0"/>
              </a:spcAft>
            </a:pPr>
            <a:r>
              <a:rPr lang="en-US" altLang="en-US" sz="2000" b="1">
                <a:solidFill>
                  <a:srgbClr val="CC0000"/>
                </a:solidFill>
                <a:latin typeface="Tahoma" panose="020B0604030504040204" pitchFamily="34" charset="0"/>
                <a:cs typeface="Times New Roman" panose="02020603050405020304" pitchFamily="18" charset="0"/>
              </a:rPr>
              <a:t>Organizations and Information Systems.</a:t>
            </a:r>
            <a:r>
              <a:rPr kumimoji="0" lang="en-US" altLang="en-US">
                <a:solidFill>
                  <a:srgbClr val="545472"/>
                </a:solidFill>
              </a:rPr>
              <a:t> </a:t>
            </a:r>
          </a:p>
        </p:txBody>
      </p:sp>
      <p:sp>
        <p:nvSpPr>
          <p:cNvPr id="143365" name="Text Box 5"/>
          <p:cNvSpPr txBox="1">
            <a:spLocks noChangeArrowheads="1"/>
          </p:cNvSpPr>
          <p:nvPr/>
        </p:nvSpPr>
        <p:spPr bwMode="auto">
          <a:xfrm>
            <a:off x="1992313" y="2236788"/>
            <a:ext cx="82296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lang="ar-SA" altLang="en-US" b="1">
                <a:solidFill>
                  <a:srgbClr val="000000"/>
                </a:solidFill>
                <a:cs typeface="Simplified Arabic" panose="02020603050405020304" pitchFamily="18" charset="-78"/>
              </a:rPr>
              <a:t>تُؤثّر نظم المعلومات والمنظمات كُلّ في الآخر، لذا فإن نظم المعلومات يجب أن تكون بمحاذاة المنظمة لتزود المجموعات المُهمّة في المنظمة بالمعلومات التي تحتاجها. وكذلك فإن المنظمة لا بد أن تكون منفتحة وبنظام لتأثير نظم المعلومات على المنظمة، والاستفادة من التكنولوجيا الجديدة التي تحملها.</a:t>
            </a:r>
          </a:p>
        </p:txBody>
      </p:sp>
      <p:sp>
        <p:nvSpPr>
          <p:cNvPr id="143366" name="Text Box 6"/>
          <p:cNvSpPr txBox="1">
            <a:spLocks noChangeArrowheads="1"/>
          </p:cNvSpPr>
          <p:nvPr/>
        </p:nvSpPr>
        <p:spPr bwMode="auto">
          <a:xfrm>
            <a:off x="2063750" y="4119564"/>
            <a:ext cx="82296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fontAlgn="base">
              <a:spcBef>
                <a:spcPct val="0"/>
              </a:spcBef>
              <a:spcAft>
                <a:spcPct val="0"/>
              </a:spcAft>
            </a:pPr>
            <a:r>
              <a:rPr lang="ar-SA" altLang="en-US" b="1">
                <a:solidFill>
                  <a:srgbClr val="000000"/>
                </a:solidFill>
                <a:cs typeface="Simplified Arabic" panose="02020603050405020304" pitchFamily="18" charset="-78"/>
              </a:rPr>
              <a:t>وقبل توضيح العلاقة المتبادلة والتي تملك طريق بمسارين بين المنظمات ونظم المعلومات لا بد من توضيح مفهوم المنظمة.</a:t>
            </a:r>
          </a:p>
        </p:txBody>
      </p:sp>
      <p:sp>
        <p:nvSpPr>
          <p:cNvPr id="49160" name="Text Box 8"/>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261964484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143364"/>
                                        </p:tgtEl>
                                        <p:attrNameLst>
                                          <p:attrName>style.visibility</p:attrName>
                                        </p:attrNameLst>
                                      </p:cBhvr>
                                      <p:to>
                                        <p:strVal val="visible"/>
                                      </p:to>
                                    </p:set>
                                    <p:anim to="" calcmode="lin" valueType="num">
                                      <p:cBhvr>
                                        <p:cTn id="7" dur="1" fill="hold"/>
                                        <p:tgtEl>
                                          <p:spTgt spid="143364"/>
                                        </p:tgtEl>
                                        <p:attrNameLst>
                                          <p:attrName/>
                                        </p:attrNameLst>
                                      </p:cBhvr>
                                    </p:anim>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143365"/>
                                        </p:tgtEl>
                                        <p:attrNameLst>
                                          <p:attrName>style.visibility</p:attrName>
                                        </p:attrNameLst>
                                      </p:cBhvr>
                                      <p:to>
                                        <p:strVal val="visible"/>
                                      </p:to>
                                    </p:set>
                                    <p:anim calcmode="lin" valueType="num">
                                      <p:cBhvr additive="base">
                                        <p:cTn id="12" dur="500" fill="hold"/>
                                        <p:tgtEl>
                                          <p:spTgt spid="143365"/>
                                        </p:tgtEl>
                                        <p:attrNameLst>
                                          <p:attrName>ppt_x</p:attrName>
                                        </p:attrNameLst>
                                      </p:cBhvr>
                                      <p:tavLst>
                                        <p:tav tm="0">
                                          <p:val>
                                            <p:strVal val="0-#ppt_w/2"/>
                                          </p:val>
                                        </p:tav>
                                        <p:tav tm="100000">
                                          <p:val>
                                            <p:strVal val="#ppt_x"/>
                                          </p:val>
                                        </p:tav>
                                      </p:tavLst>
                                    </p:anim>
                                    <p:anim calcmode="lin" valueType="num">
                                      <p:cBhvr additive="base">
                                        <p:cTn id="13" dur="500" fill="hold"/>
                                        <p:tgtEl>
                                          <p:spTgt spid="143365"/>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143366"/>
                                        </p:tgtEl>
                                        <p:attrNameLst>
                                          <p:attrName>style.visibility</p:attrName>
                                        </p:attrNameLst>
                                      </p:cBhvr>
                                      <p:to>
                                        <p:strVal val="visible"/>
                                      </p:to>
                                    </p:set>
                                    <p:anim calcmode="lin" valueType="num">
                                      <p:cBhvr additive="base">
                                        <p:cTn id="18" dur="500" fill="hold"/>
                                        <p:tgtEl>
                                          <p:spTgt spid="143366"/>
                                        </p:tgtEl>
                                        <p:attrNameLst>
                                          <p:attrName>ppt_x</p:attrName>
                                        </p:attrNameLst>
                                      </p:cBhvr>
                                      <p:tavLst>
                                        <p:tav tm="0">
                                          <p:val>
                                            <p:strVal val="0-#ppt_w/2"/>
                                          </p:val>
                                        </p:tav>
                                        <p:tav tm="100000">
                                          <p:val>
                                            <p:strVal val="#ppt_x"/>
                                          </p:val>
                                        </p:tav>
                                      </p:tavLst>
                                    </p:anim>
                                    <p:anim calcmode="lin" valueType="num">
                                      <p:cBhvr additive="base">
                                        <p:cTn id="19" dur="500" fill="hold"/>
                                        <p:tgtEl>
                                          <p:spTgt spid="14336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4" grpId="0"/>
      <p:bldP spid="143365" grpId="0" autoUpdateAnimBg="0"/>
      <p:bldP spid="143366" grpId="0"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51203"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51204"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FECFB0FC-0F8D-44DA-AE8E-E0B9751E9B67}" type="slidenum">
              <a:rPr kumimoji="0" lang="ar-JO" altLang="en-US" sz="1400">
                <a:solidFill>
                  <a:srgbClr val="545472"/>
                </a:solidFill>
                <a:cs typeface="Times New Roman" panose="02020603050405020304" pitchFamily="18" charset="0"/>
              </a:rPr>
              <a:pPr algn="r" rtl="0" fontAlgn="base">
                <a:spcBef>
                  <a:spcPct val="0"/>
                </a:spcBef>
                <a:spcAft>
                  <a:spcPct val="0"/>
                </a:spcAft>
              </a:pPr>
              <a:t>8</a:t>
            </a:fld>
            <a:endParaRPr kumimoji="0" lang="en-US" altLang="en-US" sz="1400">
              <a:solidFill>
                <a:srgbClr val="545472"/>
              </a:solidFill>
              <a:cs typeface="Times New Roman" panose="02020603050405020304" pitchFamily="18" charset="0"/>
            </a:endParaRPr>
          </a:p>
        </p:txBody>
      </p:sp>
      <p:sp>
        <p:nvSpPr>
          <p:cNvPr id="51205" name="Text Box 23"/>
          <p:cNvSpPr txBox="1">
            <a:spLocks noChangeArrowheads="1"/>
          </p:cNvSpPr>
          <p:nvPr/>
        </p:nvSpPr>
        <p:spPr bwMode="auto">
          <a:xfrm>
            <a:off x="3581400" y="1066800"/>
            <a:ext cx="5638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fontAlgn="base">
              <a:spcBef>
                <a:spcPct val="50000"/>
              </a:spcBef>
              <a:spcAft>
                <a:spcPct val="0"/>
              </a:spcAft>
            </a:pPr>
            <a:endParaRPr lang="en-US" altLang="en-US">
              <a:solidFill>
                <a:srgbClr val="545472"/>
              </a:solidFill>
            </a:endParaRPr>
          </a:p>
        </p:txBody>
      </p:sp>
      <p:sp>
        <p:nvSpPr>
          <p:cNvPr id="67608" name="Text Box 24"/>
          <p:cNvSpPr txBox="1">
            <a:spLocks noChangeArrowheads="1"/>
          </p:cNvSpPr>
          <p:nvPr/>
        </p:nvSpPr>
        <p:spPr bwMode="auto">
          <a:xfrm>
            <a:off x="1981200" y="908051"/>
            <a:ext cx="82296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lang="ar-SA" altLang="en-US" b="1">
                <a:solidFill>
                  <a:srgbClr val="CC0000"/>
                </a:solidFill>
                <a:latin typeface="Tahoma" panose="020B0604030504040204" pitchFamily="34" charset="0"/>
                <a:cs typeface="Times New Roman" panose="02020603050405020304" pitchFamily="18" charset="0"/>
              </a:rPr>
              <a:t>المنظمة: التعريف الفني</a:t>
            </a:r>
            <a:r>
              <a:rPr lang="ar-JO" altLang="en-US" b="1">
                <a:solidFill>
                  <a:srgbClr val="CC0000"/>
                </a:solidFill>
                <a:latin typeface="Tahoma" panose="020B0604030504040204" pitchFamily="34" charset="0"/>
                <a:cs typeface="Times New Roman" panose="02020603050405020304" pitchFamily="18" charset="0"/>
              </a:rPr>
              <a:t> الاقتصادي</a:t>
            </a:r>
          </a:p>
          <a:p>
            <a:pPr algn="l" eaLnBrk="0" fontAlgn="base" hangingPunct="0">
              <a:spcBef>
                <a:spcPct val="0"/>
              </a:spcBef>
              <a:spcAft>
                <a:spcPct val="0"/>
              </a:spcAft>
            </a:pPr>
            <a:r>
              <a:rPr lang="ar-JO" altLang="en-US" b="1">
                <a:solidFill>
                  <a:srgbClr val="CC0000"/>
                </a:solidFill>
                <a:latin typeface="Tahoma" panose="020B0604030504040204" pitchFamily="34" charset="0"/>
                <a:cs typeface="Times New Roman" panose="02020603050405020304" pitchFamily="18" charset="0"/>
              </a:rPr>
              <a:t> </a:t>
            </a:r>
            <a:r>
              <a:rPr lang="ar-SA" altLang="en-US" b="1">
                <a:solidFill>
                  <a:srgbClr val="CC0000"/>
                </a:solidFill>
                <a:latin typeface="Tahoma" panose="020B0604030504040204" pitchFamily="34" charset="0"/>
                <a:cs typeface="Times New Roman" panose="02020603050405020304" pitchFamily="18" charset="0"/>
              </a:rPr>
              <a:t> </a:t>
            </a:r>
            <a:r>
              <a:rPr lang="en-US" altLang="en-US" sz="2000" b="1">
                <a:solidFill>
                  <a:srgbClr val="CC0000"/>
                </a:solidFill>
                <a:latin typeface="Tahoma" panose="020B0604030504040204" pitchFamily="34" charset="0"/>
                <a:cs typeface="Times New Roman" panose="02020603050405020304" pitchFamily="18" charset="0"/>
              </a:rPr>
              <a:t>Organization: Technical Microeconomic Definition</a:t>
            </a:r>
            <a:r>
              <a:rPr lang="en-US" altLang="en-US">
                <a:solidFill>
                  <a:srgbClr val="545472"/>
                </a:solidFill>
              </a:rPr>
              <a:t> </a:t>
            </a:r>
            <a:endParaRPr lang="en-US" altLang="en-US" sz="2000" b="1">
              <a:solidFill>
                <a:srgbClr val="CC0000"/>
              </a:solidFill>
              <a:latin typeface="Tahoma" panose="020B0604030504040204" pitchFamily="34" charset="0"/>
              <a:cs typeface="Times New Roman" panose="02020603050405020304" pitchFamily="18" charset="0"/>
            </a:endParaRPr>
          </a:p>
          <a:p>
            <a:pPr algn="just" eaLnBrk="0" fontAlgn="base" hangingPunct="0">
              <a:spcBef>
                <a:spcPct val="0"/>
              </a:spcBef>
              <a:spcAft>
                <a:spcPct val="0"/>
              </a:spcAft>
            </a:pPr>
            <a:r>
              <a:rPr kumimoji="0" lang="ar-SA" altLang="en-US" b="1">
                <a:solidFill>
                  <a:srgbClr val="000000"/>
                </a:solidFill>
                <a:latin typeface="Simplified Arabic" panose="02020603050405020304" pitchFamily="18" charset="-78"/>
                <a:cs typeface="Simplified Arabic" panose="02020603050405020304" pitchFamily="18" charset="-78"/>
              </a:rPr>
              <a:t>ثابت متوازن، وهياكل اجتماعية رسمية، تأخذ الموارد وتعالجها لإنتاج المخرجات.</a:t>
            </a:r>
            <a:endParaRPr kumimoji="0" lang="en-US" altLang="en-US" b="1">
              <a:solidFill>
                <a:srgbClr val="000000"/>
              </a:solidFill>
              <a:latin typeface="Simplified Arabic" panose="02020603050405020304" pitchFamily="18" charset="-78"/>
              <a:cs typeface="Simplified Arabic" panose="02020603050405020304" pitchFamily="18" charset="-78"/>
            </a:endParaRPr>
          </a:p>
        </p:txBody>
      </p:sp>
      <p:grpSp>
        <p:nvGrpSpPr>
          <p:cNvPr id="67634" name="Group 50"/>
          <p:cNvGrpSpPr>
            <a:grpSpLocks/>
          </p:cNvGrpSpPr>
          <p:nvPr/>
        </p:nvGrpSpPr>
        <p:grpSpPr bwMode="auto">
          <a:xfrm>
            <a:off x="3503614" y="2349500"/>
            <a:ext cx="5487987" cy="3600450"/>
            <a:chOff x="1376" y="1563"/>
            <a:chExt cx="3328" cy="1653"/>
          </a:xfrm>
        </p:grpSpPr>
        <p:sp>
          <p:nvSpPr>
            <p:cNvPr id="51209" name="Rectangle 34"/>
            <p:cNvSpPr>
              <a:spLocks noChangeArrowheads="1"/>
            </p:cNvSpPr>
            <p:nvPr/>
          </p:nvSpPr>
          <p:spPr bwMode="auto">
            <a:xfrm>
              <a:off x="1392" y="1563"/>
              <a:ext cx="3312" cy="1653"/>
            </a:xfrm>
            <a:prstGeom prst="rect">
              <a:avLst/>
            </a:prstGeom>
            <a:solidFill>
              <a:srgbClr val="00CC00"/>
            </a:solidFill>
            <a:ln w="9525">
              <a:solidFill>
                <a:srgbClr val="000000"/>
              </a:solidFill>
              <a:miter lim="800000"/>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endParaRPr lang="en-US" altLang="en-US">
                <a:solidFill>
                  <a:srgbClr val="545472"/>
                </a:solidFill>
              </a:endParaRPr>
            </a:p>
          </p:txBody>
        </p:sp>
        <p:sp>
          <p:nvSpPr>
            <p:cNvPr id="51210" name="Rectangle 35"/>
            <p:cNvSpPr>
              <a:spLocks noChangeArrowheads="1"/>
            </p:cNvSpPr>
            <p:nvPr/>
          </p:nvSpPr>
          <p:spPr bwMode="auto">
            <a:xfrm>
              <a:off x="2200" y="2029"/>
              <a:ext cx="1615" cy="620"/>
            </a:xfrm>
            <a:prstGeom prst="rect">
              <a:avLst/>
            </a:prstGeom>
            <a:solidFill>
              <a:srgbClr val="66FFFF"/>
            </a:solidFill>
            <a:ln w="9525">
              <a:solidFill>
                <a:srgbClr val="000000"/>
              </a:solidFill>
              <a:miter lim="800000"/>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endParaRPr lang="en-US" altLang="en-US">
                <a:solidFill>
                  <a:srgbClr val="545472"/>
                </a:solidFill>
              </a:endParaRPr>
            </a:p>
          </p:txBody>
        </p:sp>
        <p:sp>
          <p:nvSpPr>
            <p:cNvPr id="51211" name="Rectangle 36"/>
            <p:cNvSpPr>
              <a:spLocks noChangeArrowheads="1"/>
            </p:cNvSpPr>
            <p:nvPr/>
          </p:nvSpPr>
          <p:spPr bwMode="auto">
            <a:xfrm>
              <a:off x="3250" y="2167"/>
              <a:ext cx="404" cy="137"/>
            </a:xfrm>
            <a:prstGeom prst="rect">
              <a:avLst/>
            </a:prstGeom>
            <a:solidFill>
              <a:srgbClr val="99CCFF"/>
            </a:solidFill>
            <a:ln w="9525">
              <a:solidFill>
                <a:srgbClr val="000000"/>
              </a:solidFill>
              <a:miter lim="800000"/>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endParaRPr lang="en-US" altLang="en-US">
                <a:solidFill>
                  <a:srgbClr val="545472"/>
                </a:solidFill>
              </a:endParaRPr>
            </a:p>
          </p:txBody>
        </p:sp>
        <p:sp>
          <p:nvSpPr>
            <p:cNvPr id="51212" name="Rectangle 37"/>
            <p:cNvSpPr>
              <a:spLocks noChangeArrowheads="1"/>
            </p:cNvSpPr>
            <p:nvPr/>
          </p:nvSpPr>
          <p:spPr bwMode="auto">
            <a:xfrm>
              <a:off x="3250" y="2375"/>
              <a:ext cx="404" cy="137"/>
            </a:xfrm>
            <a:prstGeom prst="rect">
              <a:avLst/>
            </a:prstGeom>
            <a:solidFill>
              <a:srgbClr val="99CCFF"/>
            </a:solidFill>
            <a:ln w="9525">
              <a:solidFill>
                <a:srgbClr val="000000"/>
              </a:solidFill>
              <a:miter lim="800000"/>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endParaRPr lang="en-US" altLang="en-US">
                <a:solidFill>
                  <a:srgbClr val="545472"/>
                </a:solidFill>
              </a:endParaRPr>
            </a:p>
          </p:txBody>
        </p:sp>
        <p:sp>
          <p:nvSpPr>
            <p:cNvPr id="51213" name="Rectangle 38"/>
            <p:cNvSpPr>
              <a:spLocks noChangeArrowheads="1"/>
            </p:cNvSpPr>
            <p:nvPr/>
          </p:nvSpPr>
          <p:spPr bwMode="auto">
            <a:xfrm>
              <a:off x="2442" y="2383"/>
              <a:ext cx="404" cy="138"/>
            </a:xfrm>
            <a:prstGeom prst="rect">
              <a:avLst/>
            </a:prstGeom>
            <a:solidFill>
              <a:srgbClr val="99CCFF"/>
            </a:solidFill>
            <a:ln w="9525">
              <a:solidFill>
                <a:srgbClr val="000000"/>
              </a:solidFill>
              <a:miter lim="800000"/>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endParaRPr lang="en-US" altLang="en-US">
                <a:solidFill>
                  <a:srgbClr val="545472"/>
                </a:solidFill>
              </a:endParaRPr>
            </a:p>
          </p:txBody>
        </p:sp>
        <p:sp>
          <p:nvSpPr>
            <p:cNvPr id="51214" name="Rectangle 39"/>
            <p:cNvSpPr>
              <a:spLocks noChangeArrowheads="1"/>
            </p:cNvSpPr>
            <p:nvPr/>
          </p:nvSpPr>
          <p:spPr bwMode="auto">
            <a:xfrm>
              <a:off x="2442" y="2167"/>
              <a:ext cx="404" cy="137"/>
            </a:xfrm>
            <a:prstGeom prst="rect">
              <a:avLst/>
            </a:prstGeom>
            <a:solidFill>
              <a:srgbClr val="99CCFF"/>
            </a:solidFill>
            <a:ln w="9525">
              <a:solidFill>
                <a:srgbClr val="000000"/>
              </a:solidFill>
              <a:miter lim="800000"/>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endParaRPr lang="en-US" altLang="en-US">
                <a:solidFill>
                  <a:srgbClr val="545472"/>
                </a:solidFill>
              </a:endParaRPr>
            </a:p>
          </p:txBody>
        </p:sp>
        <p:sp>
          <p:nvSpPr>
            <p:cNvPr id="51215" name="Line 40"/>
            <p:cNvSpPr>
              <a:spLocks noChangeShapeType="1"/>
            </p:cNvSpPr>
            <p:nvPr/>
          </p:nvSpPr>
          <p:spPr bwMode="auto">
            <a:xfrm>
              <a:off x="2846" y="2235"/>
              <a:ext cx="40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1216" name="Line 41"/>
            <p:cNvSpPr>
              <a:spLocks noChangeShapeType="1"/>
            </p:cNvSpPr>
            <p:nvPr/>
          </p:nvSpPr>
          <p:spPr bwMode="auto">
            <a:xfrm>
              <a:off x="2846" y="2462"/>
              <a:ext cx="40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1217" name="Line 42"/>
            <p:cNvSpPr>
              <a:spLocks noChangeShapeType="1"/>
            </p:cNvSpPr>
            <p:nvPr/>
          </p:nvSpPr>
          <p:spPr bwMode="auto">
            <a:xfrm>
              <a:off x="4300" y="2541"/>
              <a:ext cx="0" cy="413"/>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1218" name="Line 43"/>
            <p:cNvSpPr>
              <a:spLocks noChangeShapeType="1"/>
            </p:cNvSpPr>
            <p:nvPr/>
          </p:nvSpPr>
          <p:spPr bwMode="auto">
            <a:xfrm>
              <a:off x="1796" y="2545"/>
              <a:ext cx="0" cy="414"/>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1219" name="Line 44"/>
            <p:cNvSpPr>
              <a:spLocks noChangeShapeType="1"/>
            </p:cNvSpPr>
            <p:nvPr/>
          </p:nvSpPr>
          <p:spPr bwMode="auto">
            <a:xfrm flipH="1">
              <a:off x="1796" y="2954"/>
              <a:ext cx="2504"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1220" name="Line 45"/>
            <p:cNvSpPr>
              <a:spLocks noChangeShapeType="1"/>
            </p:cNvSpPr>
            <p:nvPr/>
          </p:nvSpPr>
          <p:spPr bwMode="auto">
            <a:xfrm>
              <a:off x="1957" y="2353"/>
              <a:ext cx="243"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1221" name="Line 46"/>
            <p:cNvSpPr>
              <a:spLocks noChangeShapeType="1"/>
            </p:cNvSpPr>
            <p:nvPr/>
          </p:nvSpPr>
          <p:spPr bwMode="auto">
            <a:xfrm>
              <a:off x="3815" y="2353"/>
              <a:ext cx="243"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1222" name="Line 47"/>
            <p:cNvSpPr>
              <a:spLocks noChangeShapeType="1"/>
            </p:cNvSpPr>
            <p:nvPr/>
          </p:nvSpPr>
          <p:spPr bwMode="auto">
            <a:xfrm>
              <a:off x="2629" y="2317"/>
              <a:ext cx="0" cy="69"/>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1223" name="Line 48"/>
            <p:cNvSpPr>
              <a:spLocks noChangeShapeType="1"/>
            </p:cNvSpPr>
            <p:nvPr/>
          </p:nvSpPr>
          <p:spPr bwMode="auto">
            <a:xfrm>
              <a:off x="3437" y="2310"/>
              <a:ext cx="0" cy="68"/>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1224" name="Text Box 31"/>
            <p:cNvSpPr txBox="1">
              <a:spLocks noChangeArrowheads="1"/>
            </p:cNvSpPr>
            <p:nvPr/>
          </p:nvSpPr>
          <p:spPr bwMode="auto">
            <a:xfrm>
              <a:off x="4032" y="2170"/>
              <a:ext cx="672"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SA" altLang="en-US" sz="1600" b="1">
                  <a:solidFill>
                    <a:srgbClr val="000000"/>
                  </a:solidFill>
                </a:rPr>
                <a:t>مخرجات إلى البيئة</a:t>
              </a:r>
              <a:endParaRPr lang="en-US" altLang="en-US" sz="1600" b="1">
                <a:solidFill>
                  <a:srgbClr val="000000"/>
                </a:solidFill>
              </a:endParaRPr>
            </a:p>
          </p:txBody>
        </p:sp>
        <p:sp>
          <p:nvSpPr>
            <p:cNvPr id="51225" name="Text Box 49"/>
            <p:cNvSpPr txBox="1">
              <a:spLocks noChangeArrowheads="1"/>
            </p:cNvSpPr>
            <p:nvPr/>
          </p:nvSpPr>
          <p:spPr bwMode="auto">
            <a:xfrm>
              <a:off x="1376" y="2208"/>
              <a:ext cx="672" cy="2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SA" altLang="en-US" sz="1600" b="1">
                  <a:solidFill>
                    <a:srgbClr val="000000"/>
                  </a:solidFill>
                </a:rPr>
                <a:t>مدخلات من البيئة</a:t>
              </a:r>
              <a:r>
                <a:rPr lang="ar-SA" altLang="en-US" sz="1400" b="1">
                  <a:solidFill>
                    <a:srgbClr val="000000"/>
                  </a:solidFill>
                </a:rPr>
                <a:t> </a:t>
              </a:r>
              <a:endParaRPr lang="en-US" altLang="en-US" sz="1400" b="1">
                <a:solidFill>
                  <a:srgbClr val="000000"/>
                </a:solidFill>
              </a:endParaRPr>
            </a:p>
          </p:txBody>
        </p:sp>
        <p:sp>
          <p:nvSpPr>
            <p:cNvPr id="51226" name="Text Box 26"/>
            <p:cNvSpPr txBox="1">
              <a:spLocks noChangeArrowheads="1"/>
            </p:cNvSpPr>
            <p:nvPr/>
          </p:nvSpPr>
          <p:spPr bwMode="auto">
            <a:xfrm>
              <a:off x="2544" y="2688"/>
              <a:ext cx="1008" cy="1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fontAlgn="base">
                <a:spcBef>
                  <a:spcPct val="50000"/>
                </a:spcBef>
                <a:spcAft>
                  <a:spcPct val="0"/>
                </a:spcAft>
              </a:pPr>
              <a:r>
                <a:rPr lang="ar-SA" altLang="en-US" sz="1800" b="1">
                  <a:solidFill>
                    <a:srgbClr val="000000"/>
                  </a:solidFill>
                </a:rPr>
                <a:t>عمليات الانتاج</a:t>
              </a:r>
              <a:endParaRPr lang="en-US" altLang="en-US" sz="1800" b="1">
                <a:solidFill>
                  <a:srgbClr val="000000"/>
                </a:solidFill>
              </a:endParaRPr>
            </a:p>
          </p:txBody>
        </p:sp>
        <p:sp>
          <p:nvSpPr>
            <p:cNvPr id="51227" name="Text Box 27"/>
            <p:cNvSpPr txBox="1">
              <a:spLocks noChangeArrowheads="1"/>
            </p:cNvSpPr>
            <p:nvPr/>
          </p:nvSpPr>
          <p:spPr bwMode="auto">
            <a:xfrm>
              <a:off x="2688" y="1776"/>
              <a:ext cx="576" cy="2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SA" altLang="en-US" sz="1800" b="1">
                  <a:solidFill>
                    <a:srgbClr val="000000"/>
                  </a:solidFill>
                </a:rPr>
                <a:t>المنظمة</a:t>
              </a:r>
              <a:endParaRPr lang="en-US" altLang="en-US" sz="1800" b="1">
                <a:solidFill>
                  <a:srgbClr val="000000"/>
                </a:solidFill>
              </a:endParaRPr>
            </a:p>
          </p:txBody>
        </p:sp>
      </p:grpSp>
      <p:sp>
        <p:nvSpPr>
          <p:cNvPr id="51208" name="Text Box 54"/>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spTree>
    <p:extLst>
      <p:ext uri="{BB962C8B-B14F-4D97-AF65-F5344CB8AC3E}">
        <p14:creationId xmlns:p14="http://schemas.microsoft.com/office/powerpoint/2010/main" val="28564862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67608"/>
                                        </p:tgtEl>
                                        <p:attrNameLst>
                                          <p:attrName>style.visibility</p:attrName>
                                        </p:attrNameLst>
                                      </p:cBhvr>
                                      <p:to>
                                        <p:strVal val="visible"/>
                                      </p:to>
                                    </p:set>
                                    <p:anim calcmode="lin" valueType="num">
                                      <p:cBhvr>
                                        <p:cTn id="7" dur="500" fill="hold"/>
                                        <p:tgtEl>
                                          <p:spTgt spid="67608"/>
                                        </p:tgtEl>
                                        <p:attrNameLst>
                                          <p:attrName>ppt_w</p:attrName>
                                        </p:attrNameLst>
                                      </p:cBhvr>
                                      <p:tavLst>
                                        <p:tav tm="0">
                                          <p:val>
                                            <p:fltVal val="0"/>
                                          </p:val>
                                        </p:tav>
                                        <p:tav tm="100000">
                                          <p:val>
                                            <p:strVal val="#ppt_w"/>
                                          </p:val>
                                        </p:tav>
                                      </p:tavLst>
                                    </p:anim>
                                    <p:anim calcmode="lin" valueType="num">
                                      <p:cBhvr>
                                        <p:cTn id="8" dur="500" fill="hold"/>
                                        <p:tgtEl>
                                          <p:spTgt spid="67608"/>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nodeType="clickEffect">
                                  <p:stCondLst>
                                    <p:cond delay="0"/>
                                  </p:stCondLst>
                                  <p:childTnLst>
                                    <p:set>
                                      <p:cBhvr>
                                        <p:cTn id="12" dur="1" fill="hold">
                                          <p:stCondLst>
                                            <p:cond delay="0"/>
                                          </p:stCondLst>
                                        </p:cTn>
                                        <p:tgtEl>
                                          <p:spTgt spid="67634"/>
                                        </p:tgtEl>
                                        <p:attrNameLst>
                                          <p:attrName>style.visibility</p:attrName>
                                        </p:attrNameLst>
                                      </p:cBhvr>
                                      <p:to>
                                        <p:strVal val="visible"/>
                                      </p:to>
                                    </p:set>
                                    <p:animEffect transition="in" filter="checkerboard(across)">
                                      <p:cBhvr>
                                        <p:cTn id="13" dur="500"/>
                                        <p:tgtEl>
                                          <p:spTgt spid="676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608" grpId="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0" name="Date Placeholder 1"/>
          <p:cNvSpPr>
            <a:spLocks noGrp="1"/>
          </p:cNvSpPr>
          <p:nvPr>
            <p:ph type="dt" sz="quarter" idx="10"/>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l" rtl="0" fontAlgn="base">
              <a:spcBef>
                <a:spcPct val="0"/>
              </a:spcBef>
              <a:spcAft>
                <a:spcPct val="0"/>
              </a:spcAft>
            </a:pPr>
            <a:r>
              <a:rPr kumimoji="0" lang="ar-SA" altLang="en-US" sz="1400">
                <a:solidFill>
                  <a:srgbClr val="545472"/>
                </a:solidFill>
                <a:cs typeface="Times New Roman" panose="02020603050405020304" pitchFamily="18" charset="0"/>
              </a:rPr>
              <a:t>نظم المعلومات والمنظمات</a:t>
            </a:r>
            <a:endParaRPr kumimoji="0" lang="en-US" altLang="en-US" sz="1400">
              <a:solidFill>
                <a:srgbClr val="545472"/>
              </a:solidFill>
              <a:cs typeface="Times New Roman" panose="02020603050405020304" pitchFamily="18" charset="0"/>
            </a:endParaRPr>
          </a:p>
        </p:txBody>
      </p:sp>
      <p:sp>
        <p:nvSpPr>
          <p:cNvPr id="53251" name="Footer Placeholder 2"/>
          <p:cNvSpPr>
            <a:spLocks noGrp="1"/>
          </p:cNvSpPr>
          <p:nvPr>
            <p:ph type="ftr" sz="quarter" idx="11"/>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0"/>
              </a:spcBef>
              <a:spcAft>
                <a:spcPct val="0"/>
              </a:spcAft>
            </a:pPr>
            <a:r>
              <a:rPr kumimoji="0" lang="ar-SA" altLang="en-US" sz="1400">
                <a:solidFill>
                  <a:srgbClr val="545472"/>
                </a:solidFill>
                <a:cs typeface="Times New Roman" panose="02020603050405020304" pitchFamily="18" charset="0"/>
              </a:rPr>
              <a:t>الفصل الثاني</a:t>
            </a:r>
            <a:endParaRPr kumimoji="0" lang="en-US" altLang="en-US" sz="1400">
              <a:solidFill>
                <a:srgbClr val="545472"/>
              </a:solidFill>
              <a:cs typeface="Times New Roman" panose="02020603050405020304" pitchFamily="18" charset="0"/>
            </a:endParaRPr>
          </a:p>
        </p:txBody>
      </p:sp>
      <p:sp>
        <p:nvSpPr>
          <p:cNvPr id="53252" name="Slide Number Placeholder 3"/>
          <p:cNvSpPr>
            <a:spLocks noGrp="1"/>
          </p:cNvSpPr>
          <p:nvPr>
            <p:ph type="sldNum" sz="quarter" idx="12"/>
          </p:nvPr>
        </p:nvSpPr>
        <p:spPr>
          <a:noFill/>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rtl="0" fontAlgn="base">
              <a:spcBef>
                <a:spcPct val="0"/>
              </a:spcBef>
              <a:spcAft>
                <a:spcPct val="0"/>
              </a:spcAft>
            </a:pPr>
            <a:fld id="{D531786C-0C52-4E9A-914B-AF4A488035C8}" type="slidenum">
              <a:rPr kumimoji="0" lang="ar-JO" altLang="en-US" sz="1400">
                <a:solidFill>
                  <a:srgbClr val="545472"/>
                </a:solidFill>
                <a:cs typeface="Times New Roman" panose="02020603050405020304" pitchFamily="18" charset="0"/>
              </a:rPr>
              <a:pPr algn="r" rtl="0" fontAlgn="base">
                <a:spcBef>
                  <a:spcPct val="0"/>
                </a:spcBef>
                <a:spcAft>
                  <a:spcPct val="0"/>
                </a:spcAft>
              </a:pPr>
              <a:t>9</a:t>
            </a:fld>
            <a:endParaRPr kumimoji="0" lang="en-US" altLang="en-US" sz="1400">
              <a:solidFill>
                <a:srgbClr val="545472"/>
              </a:solidFill>
              <a:cs typeface="Times New Roman" panose="02020603050405020304" pitchFamily="18" charset="0"/>
            </a:endParaRPr>
          </a:p>
        </p:txBody>
      </p:sp>
      <p:sp>
        <p:nvSpPr>
          <p:cNvPr id="24578" name="Text Box 2"/>
          <p:cNvSpPr txBox="1">
            <a:spLocks noChangeArrowheads="1"/>
          </p:cNvSpPr>
          <p:nvPr/>
        </p:nvSpPr>
        <p:spPr bwMode="auto">
          <a:xfrm>
            <a:off x="2057401" y="838200"/>
            <a:ext cx="7673975" cy="1477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just" eaLnBrk="0" fontAlgn="base" hangingPunct="0">
              <a:spcBef>
                <a:spcPct val="0"/>
              </a:spcBef>
              <a:spcAft>
                <a:spcPct val="0"/>
              </a:spcAft>
            </a:pPr>
            <a:r>
              <a:rPr lang="ar-SA" altLang="en-US" b="1">
                <a:solidFill>
                  <a:srgbClr val="CC0000"/>
                </a:solidFill>
                <a:latin typeface="Tahoma" panose="020B0604030504040204" pitchFamily="34" charset="0"/>
                <a:cs typeface="Times New Roman" panose="02020603050405020304" pitchFamily="18" charset="0"/>
              </a:rPr>
              <a:t>المنظمة: التعريف السلوكي  </a:t>
            </a:r>
            <a:r>
              <a:rPr lang="en-US" altLang="en-US" sz="2000" b="1">
                <a:solidFill>
                  <a:srgbClr val="CC0000"/>
                </a:solidFill>
                <a:latin typeface="Tahoma" panose="020B0604030504040204" pitchFamily="34" charset="0"/>
                <a:cs typeface="Times New Roman" panose="02020603050405020304" pitchFamily="18" charset="0"/>
              </a:rPr>
              <a:t>Organization: Behavioral Definition</a:t>
            </a:r>
            <a:r>
              <a:rPr kumimoji="0" lang="ar-SA" altLang="en-US" sz="2000" b="1">
                <a:solidFill>
                  <a:srgbClr val="FFCC00"/>
                </a:solidFill>
                <a:latin typeface="Simplified Arabic" panose="02020603050405020304" pitchFamily="18" charset="-78"/>
                <a:cs typeface="Simplified Arabic" panose="02020603050405020304" pitchFamily="18" charset="-78"/>
              </a:rPr>
              <a:t> </a:t>
            </a:r>
            <a:endParaRPr kumimoji="0" lang="ar-SA" altLang="en-US" sz="2000" b="1">
              <a:solidFill>
                <a:srgbClr val="FFCC00"/>
              </a:solidFill>
              <a:latin typeface="Simplified Arabic" panose="02020603050405020304" pitchFamily="18" charset="-78"/>
              <a:cs typeface="Times New Roman" panose="02020603050405020304" pitchFamily="18" charset="0"/>
            </a:endParaRPr>
          </a:p>
          <a:p>
            <a:pPr algn="just" eaLnBrk="0" fontAlgn="base" hangingPunct="0">
              <a:spcBef>
                <a:spcPct val="0"/>
              </a:spcBef>
              <a:spcAft>
                <a:spcPct val="0"/>
              </a:spcAft>
            </a:pPr>
            <a:r>
              <a:rPr kumimoji="0" lang="ar-SA" altLang="en-US" sz="2200" b="1">
                <a:solidFill>
                  <a:srgbClr val="000000"/>
                </a:solidFill>
                <a:latin typeface="Simplified Arabic" panose="02020603050405020304" pitchFamily="18" charset="-78"/>
                <a:cs typeface="Simplified Arabic" panose="02020603050405020304" pitchFamily="18" charset="-78"/>
              </a:rPr>
              <a:t>هياكل اجتماعية تؤكد على علاقات المجموعات غير الرسمية، القيم، والهياكل، فهي مجموعة من الحقوق، الامتيازات، التعهدات، المستويات التي تتوازن مباشرة خلال فترة من الزمن.</a:t>
            </a:r>
          </a:p>
        </p:txBody>
      </p:sp>
      <p:sp>
        <p:nvSpPr>
          <p:cNvPr id="53254" name="Text Box 16"/>
          <p:cNvSpPr txBox="1">
            <a:spLocks noChangeArrowheads="1"/>
          </p:cNvSpPr>
          <p:nvPr/>
        </p:nvSpPr>
        <p:spPr bwMode="auto">
          <a:xfrm>
            <a:off x="5257800" y="2819400"/>
            <a:ext cx="15240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endParaRPr lang="en-US" altLang="en-US" sz="1600" b="1">
              <a:solidFill>
                <a:srgbClr val="545472"/>
              </a:solidFill>
            </a:endParaRPr>
          </a:p>
        </p:txBody>
      </p:sp>
      <p:sp>
        <p:nvSpPr>
          <p:cNvPr id="53255" name="Text Box 27"/>
          <p:cNvSpPr txBox="1">
            <a:spLocks noChangeArrowheads="1"/>
          </p:cNvSpPr>
          <p:nvPr/>
        </p:nvSpPr>
        <p:spPr bwMode="auto">
          <a:xfrm>
            <a:off x="1752600" y="152400"/>
            <a:ext cx="8458200" cy="677108"/>
          </a:xfrm>
          <a:prstGeom prst="rect">
            <a:avLst/>
          </a:prstGeom>
          <a:solidFill>
            <a:srgbClr val="CCFF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algn="r" eaLnBrk="0" fontAlgn="base" hangingPunct="0">
              <a:spcBef>
                <a:spcPct val="0"/>
              </a:spcBef>
              <a:spcAft>
                <a:spcPct val="0"/>
              </a:spcAft>
            </a:pPr>
            <a:r>
              <a:rPr kumimoji="0" lang="ar-SA" altLang="en-US" sz="1800" b="1">
                <a:solidFill>
                  <a:srgbClr val="545472"/>
                </a:solidFill>
                <a:latin typeface="Monotype Koufi" pitchFamily="2" charset="0"/>
              </a:rPr>
              <a:t>   </a:t>
            </a:r>
            <a:r>
              <a:rPr kumimoji="0" lang="ar-SA" altLang="en-US" sz="1800" b="1">
                <a:solidFill>
                  <a:srgbClr val="545472"/>
                </a:solidFill>
                <a:latin typeface="Times New Roman (Arabic)" charset="0"/>
              </a:rPr>
              <a:t>نظم المعلومات الادارية</a:t>
            </a:r>
            <a:r>
              <a:rPr kumimoji="0" lang="ar-JO" altLang="en-US" sz="1800" b="1">
                <a:solidFill>
                  <a:srgbClr val="545472"/>
                </a:solidFill>
                <a:latin typeface="Times New Roman (Arabic)" charset="0"/>
                <a:cs typeface="Arial" panose="020B0604020202020204" pitchFamily="34" charset="0"/>
              </a:rPr>
              <a:t>: منظور اداري</a:t>
            </a:r>
            <a:r>
              <a:rPr kumimoji="0" lang="ar-SA" altLang="en-US" sz="1800" b="1">
                <a:solidFill>
                  <a:srgbClr val="545472"/>
                </a:solidFill>
                <a:latin typeface="Monotype Koufi" pitchFamily="2" charset="0"/>
              </a:rPr>
              <a:t> </a:t>
            </a:r>
            <a:r>
              <a:rPr kumimoji="0" lang="ar-SA" altLang="en-US" sz="2000" b="1">
                <a:solidFill>
                  <a:srgbClr val="545472"/>
                </a:solidFill>
                <a:cs typeface="Times New Roman" panose="02020603050405020304" pitchFamily="18" charset="0"/>
              </a:rPr>
              <a:t> </a:t>
            </a:r>
            <a:r>
              <a:rPr kumimoji="0" lang="en-US" altLang="en-US" sz="1600" b="1">
                <a:solidFill>
                  <a:srgbClr val="545472"/>
                </a:solidFill>
                <a:cs typeface="Times New Roman" panose="02020603050405020304" pitchFamily="18" charset="0"/>
              </a:rPr>
              <a:t>Management Information Systems: Managerial Perspective</a:t>
            </a:r>
            <a:r>
              <a:rPr kumimoji="0" lang="en-US" altLang="en-US" sz="1800" b="1">
                <a:solidFill>
                  <a:srgbClr val="545472"/>
                </a:solidFill>
                <a:cs typeface="Times New Roman" panose="02020603050405020304" pitchFamily="18" charset="0"/>
              </a:rPr>
              <a:t> </a:t>
            </a:r>
            <a:endParaRPr kumimoji="0" lang="ar-SA" altLang="en-US" sz="1800" b="1">
              <a:solidFill>
                <a:srgbClr val="545472"/>
              </a:solidFill>
              <a:cs typeface="Times New Roman" panose="02020603050405020304" pitchFamily="18" charset="0"/>
            </a:endParaRPr>
          </a:p>
        </p:txBody>
      </p:sp>
      <p:grpSp>
        <p:nvGrpSpPr>
          <p:cNvPr id="24605" name="Group 29"/>
          <p:cNvGrpSpPr>
            <a:grpSpLocks/>
          </p:cNvGrpSpPr>
          <p:nvPr/>
        </p:nvGrpSpPr>
        <p:grpSpPr bwMode="auto">
          <a:xfrm>
            <a:off x="2495550" y="2205039"/>
            <a:ext cx="4756150" cy="3500437"/>
            <a:chOff x="612" y="1389"/>
            <a:chExt cx="2996" cy="2205"/>
          </a:xfrm>
        </p:grpSpPr>
        <p:grpSp>
          <p:nvGrpSpPr>
            <p:cNvPr id="53257" name="Group 28"/>
            <p:cNvGrpSpPr>
              <a:grpSpLocks/>
            </p:cNvGrpSpPr>
            <p:nvPr/>
          </p:nvGrpSpPr>
          <p:grpSpPr bwMode="auto">
            <a:xfrm>
              <a:off x="612" y="1389"/>
              <a:ext cx="2996" cy="2205"/>
              <a:chOff x="1335" y="1389"/>
              <a:chExt cx="2996" cy="2205"/>
            </a:xfrm>
          </p:grpSpPr>
          <p:sp>
            <p:nvSpPr>
              <p:cNvPr id="53259" name="Rectangle 13"/>
              <p:cNvSpPr>
                <a:spLocks noChangeArrowheads="1"/>
              </p:cNvSpPr>
              <p:nvPr/>
            </p:nvSpPr>
            <p:spPr bwMode="auto">
              <a:xfrm>
                <a:off x="2074" y="1389"/>
                <a:ext cx="1588" cy="2205"/>
              </a:xfrm>
              <a:prstGeom prst="rect">
                <a:avLst/>
              </a:prstGeom>
              <a:solidFill>
                <a:srgbClr val="66FFFF"/>
              </a:solidFill>
              <a:ln w="9525">
                <a:solidFill>
                  <a:srgbClr val="000000"/>
                </a:solidFill>
                <a:miter lim="800000"/>
                <a:headEnd/>
                <a:tailEnd/>
              </a:ln>
            </p:spPr>
            <p:txBody>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0"/>
                  </a:spcBef>
                  <a:spcAft>
                    <a:spcPct val="0"/>
                  </a:spcAft>
                </a:pPr>
                <a:endParaRPr lang="en-US" altLang="en-US">
                  <a:solidFill>
                    <a:srgbClr val="545472"/>
                  </a:solidFill>
                </a:endParaRPr>
              </a:p>
            </p:txBody>
          </p:sp>
          <p:sp>
            <p:nvSpPr>
              <p:cNvPr id="53260" name="Line 14"/>
              <p:cNvSpPr>
                <a:spLocks noChangeShapeType="1"/>
              </p:cNvSpPr>
              <p:nvPr/>
            </p:nvSpPr>
            <p:spPr bwMode="auto">
              <a:xfrm>
                <a:off x="1882" y="2523"/>
                <a:ext cx="192" cy="0"/>
              </a:xfrm>
              <a:prstGeom prst="line">
                <a:avLst/>
              </a:prstGeom>
              <a:noFill/>
              <a:ln w="28575">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3261" name="Line 15"/>
              <p:cNvSpPr>
                <a:spLocks noChangeShapeType="1"/>
              </p:cNvSpPr>
              <p:nvPr/>
            </p:nvSpPr>
            <p:spPr bwMode="auto">
              <a:xfrm>
                <a:off x="3662" y="2584"/>
                <a:ext cx="171" cy="0"/>
              </a:xfrm>
              <a:prstGeom prst="line">
                <a:avLst/>
              </a:prstGeom>
              <a:noFill/>
              <a:ln w="28575">
                <a:solidFill>
                  <a:srgbClr val="000000"/>
                </a:solidFill>
                <a:round/>
                <a:headEnd type="triangle" w="med" len="med"/>
                <a:tailEnd/>
              </a:ln>
              <a:extLst>
                <a:ext uri="{909E8E84-426E-40DD-AFC4-6F175D3DCCD1}">
                  <a14:hiddenFill xmlns:a14="http://schemas.microsoft.com/office/drawing/2010/main">
                    <a:noFill/>
                  </a14:hiddenFill>
                </a:ext>
              </a:extLst>
            </p:spPr>
            <p:txBody>
              <a:bodyPr/>
              <a:lstStyle/>
              <a:p>
                <a:pPr eaLnBrk="0" fontAlgn="base" hangingPunct="0">
                  <a:spcBef>
                    <a:spcPct val="0"/>
                  </a:spcBef>
                  <a:spcAft>
                    <a:spcPct val="0"/>
                  </a:spcAft>
                </a:pPr>
                <a:endParaRPr kumimoji="1" lang="en-US" sz="2400">
                  <a:solidFill>
                    <a:srgbClr val="545472"/>
                  </a:solidFill>
                  <a:latin typeface="Times New Roman" panose="02020603050405020304" pitchFamily="18" charset="0"/>
                  <a:cs typeface="Tahoma" panose="020B0604030504040204" pitchFamily="34" charset="0"/>
                </a:endParaRPr>
              </a:p>
            </p:txBody>
          </p:sp>
          <p:sp>
            <p:nvSpPr>
              <p:cNvPr id="53262" name="Text Box 17"/>
              <p:cNvSpPr txBox="1">
                <a:spLocks noChangeArrowheads="1"/>
              </p:cNvSpPr>
              <p:nvPr/>
            </p:nvSpPr>
            <p:spPr bwMode="auto">
              <a:xfrm>
                <a:off x="2412" y="1546"/>
                <a:ext cx="1056" cy="20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rtl="0" fontAlgn="base">
                  <a:spcBef>
                    <a:spcPct val="50000"/>
                  </a:spcBef>
                  <a:spcAft>
                    <a:spcPct val="0"/>
                  </a:spcAft>
                </a:pPr>
                <a:endParaRPr lang="ar-SA" altLang="en-US" sz="1600" b="1">
                  <a:solidFill>
                    <a:srgbClr val="545472"/>
                  </a:solidFill>
                </a:endParaRPr>
              </a:p>
              <a:p>
                <a:pPr rtl="0" fontAlgn="base">
                  <a:spcBef>
                    <a:spcPct val="50000"/>
                  </a:spcBef>
                  <a:spcAft>
                    <a:spcPct val="0"/>
                  </a:spcAft>
                </a:pPr>
                <a:r>
                  <a:rPr lang="ar-SA" altLang="en-US" sz="1400" b="1">
                    <a:solidFill>
                      <a:srgbClr val="000000"/>
                    </a:solidFill>
                  </a:rPr>
                  <a:t>الهرمية</a:t>
                </a:r>
              </a:p>
              <a:p>
                <a:pPr rtl="0" fontAlgn="base">
                  <a:spcBef>
                    <a:spcPct val="50000"/>
                  </a:spcBef>
                  <a:spcAft>
                    <a:spcPct val="0"/>
                  </a:spcAft>
                </a:pPr>
                <a:r>
                  <a:rPr lang="ar-SA" altLang="en-US" sz="1400" b="1">
                    <a:solidFill>
                      <a:srgbClr val="000000"/>
                    </a:solidFill>
                  </a:rPr>
                  <a:t>قسم العمال </a:t>
                </a:r>
              </a:p>
              <a:p>
                <a:pPr rtl="0" fontAlgn="base">
                  <a:spcBef>
                    <a:spcPct val="50000"/>
                  </a:spcBef>
                  <a:spcAft>
                    <a:spcPct val="0"/>
                  </a:spcAft>
                </a:pPr>
                <a:r>
                  <a:rPr lang="ar-SA" altLang="en-US" sz="1400" b="1">
                    <a:solidFill>
                      <a:srgbClr val="000000"/>
                    </a:solidFill>
                  </a:rPr>
                  <a:t>القوانين والإجراءات</a:t>
                </a:r>
                <a:endParaRPr lang="ar-JO" altLang="en-US" sz="1400" b="1">
                  <a:solidFill>
                    <a:srgbClr val="000000"/>
                  </a:solidFill>
                  <a:cs typeface="Times New Roman" panose="02020603050405020304" pitchFamily="18" charset="0"/>
                </a:endParaRPr>
              </a:p>
              <a:p>
                <a:pPr rtl="0" fontAlgn="base">
                  <a:spcBef>
                    <a:spcPct val="50000"/>
                  </a:spcBef>
                  <a:spcAft>
                    <a:spcPct val="0"/>
                  </a:spcAft>
                </a:pPr>
                <a:endParaRPr lang="ar-SA" altLang="en-US" sz="1400" b="1">
                  <a:solidFill>
                    <a:srgbClr val="000000"/>
                  </a:solidFill>
                  <a:cs typeface="Times New Roman" panose="02020603050405020304" pitchFamily="18" charset="0"/>
                </a:endParaRPr>
              </a:p>
              <a:p>
                <a:pPr rtl="0" fontAlgn="base">
                  <a:spcBef>
                    <a:spcPct val="50000"/>
                  </a:spcBef>
                  <a:spcAft>
                    <a:spcPct val="0"/>
                  </a:spcAft>
                </a:pPr>
                <a:endParaRPr lang="ar-SA" altLang="en-US" sz="1600" b="1">
                  <a:solidFill>
                    <a:srgbClr val="000000"/>
                  </a:solidFill>
                </a:endParaRPr>
              </a:p>
              <a:p>
                <a:pPr rtl="0" fontAlgn="base">
                  <a:spcBef>
                    <a:spcPct val="50000"/>
                  </a:spcBef>
                  <a:spcAft>
                    <a:spcPct val="0"/>
                  </a:spcAft>
                </a:pPr>
                <a:r>
                  <a:rPr lang="ar-SA" altLang="en-US" sz="1400" b="1">
                    <a:solidFill>
                      <a:srgbClr val="000000"/>
                    </a:solidFill>
                  </a:rPr>
                  <a:t>المسؤوليات</a:t>
                </a:r>
              </a:p>
              <a:p>
                <a:pPr rtl="0" fontAlgn="base">
                  <a:spcBef>
                    <a:spcPct val="50000"/>
                  </a:spcBef>
                  <a:spcAft>
                    <a:spcPct val="0"/>
                  </a:spcAft>
                </a:pPr>
                <a:r>
                  <a:rPr lang="ar-SA" altLang="en-US" sz="1400" b="1">
                    <a:solidFill>
                      <a:srgbClr val="000000"/>
                    </a:solidFill>
                  </a:rPr>
                  <a:t>القيم</a:t>
                </a:r>
                <a:r>
                  <a:rPr lang="ar-JO" altLang="en-US" sz="1400" b="1">
                    <a:solidFill>
                      <a:srgbClr val="000000"/>
                    </a:solidFill>
                    <a:cs typeface="Times New Roman" panose="02020603050405020304" pitchFamily="18" charset="0"/>
                  </a:rPr>
                  <a:t> والأخلاق</a:t>
                </a:r>
                <a:endParaRPr lang="ar-SA" altLang="en-US" sz="1400" b="1">
                  <a:solidFill>
                    <a:srgbClr val="000000"/>
                  </a:solidFill>
                  <a:cs typeface="Times New Roman" panose="02020603050405020304" pitchFamily="18" charset="0"/>
                </a:endParaRPr>
              </a:p>
              <a:p>
                <a:pPr rtl="0" fontAlgn="base">
                  <a:spcBef>
                    <a:spcPct val="50000"/>
                  </a:spcBef>
                  <a:spcAft>
                    <a:spcPct val="0"/>
                  </a:spcAft>
                </a:pPr>
                <a:r>
                  <a:rPr lang="ar-SA" altLang="en-US" sz="1400" b="1">
                    <a:solidFill>
                      <a:srgbClr val="000000"/>
                    </a:solidFill>
                  </a:rPr>
                  <a:t>الافراد</a:t>
                </a:r>
                <a:endParaRPr lang="en-US" altLang="en-US" sz="1400" b="1">
                  <a:solidFill>
                    <a:srgbClr val="000000"/>
                  </a:solidFill>
                </a:endParaRPr>
              </a:p>
            </p:txBody>
          </p:sp>
          <p:sp>
            <p:nvSpPr>
              <p:cNvPr id="53263" name="Text Box 19"/>
              <p:cNvSpPr txBox="1">
                <a:spLocks noChangeArrowheads="1"/>
              </p:cNvSpPr>
              <p:nvPr/>
            </p:nvSpPr>
            <p:spPr bwMode="auto">
              <a:xfrm>
                <a:off x="2971" y="2432"/>
                <a:ext cx="720"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SA" altLang="en-US" sz="1600" b="1">
                    <a:solidFill>
                      <a:srgbClr val="000000"/>
                    </a:solidFill>
                  </a:rPr>
                  <a:t>المعالجة:</a:t>
                </a:r>
                <a:endParaRPr lang="en-US" altLang="en-US" sz="1600" b="1">
                  <a:solidFill>
                    <a:srgbClr val="000000"/>
                  </a:solidFill>
                </a:endParaRPr>
              </a:p>
            </p:txBody>
          </p:sp>
          <p:sp>
            <p:nvSpPr>
              <p:cNvPr id="53264" name="Text Box 20"/>
              <p:cNvSpPr txBox="1">
                <a:spLocks noChangeArrowheads="1"/>
              </p:cNvSpPr>
              <p:nvPr/>
            </p:nvSpPr>
            <p:spPr bwMode="auto">
              <a:xfrm>
                <a:off x="3742" y="2296"/>
                <a:ext cx="589" cy="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SA" altLang="en-US" sz="1600" b="1">
                    <a:solidFill>
                      <a:srgbClr val="000000"/>
                    </a:solidFill>
                  </a:rPr>
                  <a:t>الم</a:t>
                </a:r>
                <a:r>
                  <a:rPr lang="ar-JO" altLang="en-US" sz="1600" b="1">
                    <a:solidFill>
                      <a:srgbClr val="000000"/>
                    </a:solidFill>
                    <a:cs typeface="Times New Roman" panose="02020603050405020304" pitchFamily="18" charset="0"/>
                  </a:rPr>
                  <a:t>وارد</a:t>
                </a:r>
              </a:p>
              <a:p>
                <a:pPr fontAlgn="base">
                  <a:spcBef>
                    <a:spcPct val="50000"/>
                  </a:spcBef>
                  <a:spcAft>
                    <a:spcPct val="0"/>
                  </a:spcAft>
                </a:pPr>
                <a:r>
                  <a:rPr lang="ar-SA" altLang="en-US" sz="1600" b="1">
                    <a:solidFill>
                      <a:srgbClr val="000000"/>
                    </a:solidFill>
                  </a:rPr>
                  <a:t> البيئية</a:t>
                </a:r>
                <a:endParaRPr lang="en-US" altLang="en-US" sz="1600" b="1">
                  <a:solidFill>
                    <a:srgbClr val="000000"/>
                  </a:solidFill>
                </a:endParaRPr>
              </a:p>
            </p:txBody>
          </p:sp>
          <p:sp>
            <p:nvSpPr>
              <p:cNvPr id="53265" name="Text Box 21"/>
              <p:cNvSpPr txBox="1">
                <a:spLocks noChangeArrowheads="1"/>
              </p:cNvSpPr>
              <p:nvPr/>
            </p:nvSpPr>
            <p:spPr bwMode="auto">
              <a:xfrm>
                <a:off x="1335" y="2296"/>
                <a:ext cx="592" cy="4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JO" altLang="en-US" sz="1600" b="1">
                    <a:solidFill>
                      <a:srgbClr val="000000"/>
                    </a:solidFill>
                    <a:cs typeface="Times New Roman" panose="02020603050405020304" pitchFamily="18" charset="0"/>
                  </a:rPr>
                  <a:t>المخرجات</a:t>
                </a:r>
              </a:p>
              <a:p>
                <a:pPr fontAlgn="base">
                  <a:spcBef>
                    <a:spcPct val="50000"/>
                  </a:spcBef>
                  <a:spcAft>
                    <a:spcPct val="0"/>
                  </a:spcAft>
                </a:pPr>
                <a:r>
                  <a:rPr lang="ar-SA" altLang="en-US" sz="1600" b="1">
                    <a:solidFill>
                      <a:srgbClr val="000000"/>
                    </a:solidFill>
                  </a:rPr>
                  <a:t> البيئية</a:t>
                </a:r>
                <a:r>
                  <a:rPr lang="ar-SA" altLang="en-US" sz="1600" b="1">
                    <a:solidFill>
                      <a:srgbClr val="545472"/>
                    </a:solidFill>
                  </a:rPr>
                  <a:t>                                                                                         </a:t>
                </a:r>
                <a:endParaRPr lang="en-US" altLang="en-US" sz="1600" b="1">
                  <a:solidFill>
                    <a:srgbClr val="545472"/>
                  </a:solidFill>
                </a:endParaRPr>
              </a:p>
            </p:txBody>
          </p:sp>
        </p:grpSp>
        <p:sp>
          <p:nvSpPr>
            <p:cNvPr id="53258" name="Text Box 18"/>
            <p:cNvSpPr txBox="1">
              <a:spLocks noChangeArrowheads="1"/>
            </p:cNvSpPr>
            <p:nvPr/>
          </p:nvSpPr>
          <p:spPr bwMode="auto">
            <a:xfrm>
              <a:off x="2163" y="1546"/>
              <a:ext cx="672" cy="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lgn="ctr" rtl="1">
                <a:defRPr kumimoji="1" sz="2400">
                  <a:solidFill>
                    <a:schemeClr val="tx1"/>
                  </a:solidFill>
                  <a:latin typeface="Times New Roman" panose="02020603050405020304" pitchFamily="18" charset="0"/>
                  <a:cs typeface="Tahoma" panose="020B0604030504040204" pitchFamily="34" charset="0"/>
                </a:defRPr>
              </a:lvl1pPr>
              <a:lvl2pPr marL="742950" indent="-285750" algn="ctr" rtl="1">
                <a:defRPr kumimoji="1" sz="2400">
                  <a:solidFill>
                    <a:schemeClr val="tx1"/>
                  </a:solidFill>
                  <a:latin typeface="Times New Roman" panose="02020603050405020304" pitchFamily="18" charset="0"/>
                  <a:cs typeface="Tahoma" panose="020B0604030504040204" pitchFamily="34" charset="0"/>
                </a:defRPr>
              </a:lvl2pPr>
              <a:lvl3pPr marL="1143000" indent="-228600" algn="ctr" rtl="1">
                <a:defRPr kumimoji="1" sz="2400">
                  <a:solidFill>
                    <a:schemeClr val="tx1"/>
                  </a:solidFill>
                  <a:latin typeface="Times New Roman" panose="02020603050405020304" pitchFamily="18" charset="0"/>
                  <a:cs typeface="Tahoma" panose="020B0604030504040204" pitchFamily="34" charset="0"/>
                </a:defRPr>
              </a:lvl3pPr>
              <a:lvl4pPr marL="1600200" indent="-228600" algn="ctr" rtl="1">
                <a:defRPr kumimoji="1" sz="2400">
                  <a:solidFill>
                    <a:schemeClr val="tx1"/>
                  </a:solidFill>
                  <a:latin typeface="Times New Roman" panose="02020603050405020304" pitchFamily="18" charset="0"/>
                  <a:cs typeface="Tahoma" panose="020B0604030504040204" pitchFamily="34" charset="0"/>
                </a:defRPr>
              </a:lvl4pPr>
              <a:lvl5pPr marL="2057400" indent="-228600" algn="ctr" rtl="1">
                <a:defRPr kumimoji="1" sz="2400">
                  <a:solidFill>
                    <a:schemeClr val="tx1"/>
                  </a:solidFill>
                  <a:latin typeface="Times New Roman" panose="02020603050405020304" pitchFamily="18" charset="0"/>
                  <a:cs typeface="Tahoma" panose="020B0604030504040204" pitchFamily="34" charset="0"/>
                </a:defRPr>
              </a:lvl5pPr>
              <a:lvl6pPr marL="25146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6pPr>
              <a:lvl7pPr marL="29718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7pPr>
              <a:lvl8pPr marL="34290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8pPr>
              <a:lvl9pPr marL="3886200" indent="-228600" algn="ctr" rtl="1" eaLnBrk="0" fontAlgn="base" hangingPunct="0">
                <a:spcBef>
                  <a:spcPct val="0"/>
                </a:spcBef>
                <a:spcAft>
                  <a:spcPct val="0"/>
                </a:spcAft>
                <a:defRPr kumimoji="1" sz="2400">
                  <a:solidFill>
                    <a:schemeClr val="tx1"/>
                  </a:solidFill>
                  <a:latin typeface="Times New Roman" panose="02020603050405020304" pitchFamily="18" charset="0"/>
                  <a:cs typeface="Tahoma" panose="020B0604030504040204" pitchFamily="34" charset="0"/>
                </a:defRPr>
              </a:lvl9pPr>
            </a:lstStyle>
            <a:p>
              <a:pPr fontAlgn="base">
                <a:spcBef>
                  <a:spcPct val="50000"/>
                </a:spcBef>
                <a:spcAft>
                  <a:spcPct val="0"/>
                </a:spcAft>
              </a:pPr>
              <a:r>
                <a:rPr lang="ar-SA" altLang="en-US" sz="1600" b="1">
                  <a:solidFill>
                    <a:srgbClr val="000000"/>
                  </a:solidFill>
                </a:rPr>
                <a:t>الهيكل:</a:t>
              </a:r>
              <a:endParaRPr lang="en-US" altLang="en-US" sz="1600" b="1">
                <a:solidFill>
                  <a:srgbClr val="000000"/>
                </a:solidFill>
              </a:endParaRPr>
            </a:p>
          </p:txBody>
        </p:sp>
      </p:grpSp>
    </p:spTree>
    <p:extLst>
      <p:ext uri="{BB962C8B-B14F-4D97-AF65-F5344CB8AC3E}">
        <p14:creationId xmlns:p14="http://schemas.microsoft.com/office/powerpoint/2010/main" val="25833457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24578"/>
                                        </p:tgtEl>
                                        <p:attrNameLst>
                                          <p:attrName>style.visibility</p:attrName>
                                        </p:attrNameLst>
                                      </p:cBhvr>
                                      <p:to>
                                        <p:strVal val="visible"/>
                                      </p:to>
                                    </p:set>
                                    <p:anim calcmode="lin" valueType="num">
                                      <p:cBhvr>
                                        <p:cTn id="7" dur="500" fill="hold"/>
                                        <p:tgtEl>
                                          <p:spTgt spid="24578"/>
                                        </p:tgtEl>
                                        <p:attrNameLst>
                                          <p:attrName>ppt_w</p:attrName>
                                        </p:attrNameLst>
                                      </p:cBhvr>
                                      <p:tavLst>
                                        <p:tav tm="0">
                                          <p:val>
                                            <p:fltVal val="0"/>
                                          </p:val>
                                        </p:tav>
                                        <p:tav tm="100000">
                                          <p:val>
                                            <p:strVal val="#ppt_w"/>
                                          </p:val>
                                        </p:tav>
                                      </p:tavLst>
                                    </p:anim>
                                    <p:anim calcmode="lin" valueType="num">
                                      <p:cBhvr>
                                        <p:cTn id="8" dur="500" fill="hold"/>
                                        <p:tgtEl>
                                          <p:spTgt spid="24578"/>
                                        </p:tgtEl>
                                        <p:attrNameLst>
                                          <p:attrName>ppt_h</p:attrName>
                                        </p:attrNameLst>
                                      </p:cBhvr>
                                      <p:tavLst>
                                        <p:tav tm="0">
                                          <p:val>
                                            <p:strVal val="#ppt_h"/>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9" presetClass="entr" presetSubtype="0" fill="hold" nodeType="clickEffect">
                                  <p:stCondLst>
                                    <p:cond delay="0"/>
                                  </p:stCondLst>
                                  <p:childTnLst>
                                    <p:set>
                                      <p:cBhvr>
                                        <p:cTn id="12" dur="1" fill="hold">
                                          <p:stCondLst>
                                            <p:cond delay="0"/>
                                          </p:stCondLst>
                                        </p:cTn>
                                        <p:tgtEl>
                                          <p:spTgt spid="24605"/>
                                        </p:tgtEl>
                                        <p:attrNameLst>
                                          <p:attrName>style.visibility</p:attrName>
                                        </p:attrNameLst>
                                      </p:cBhvr>
                                      <p:to>
                                        <p:strVal val="visible"/>
                                      </p:to>
                                    </p:set>
                                    <p:anim calcmode="lin" valueType="num">
                                      <p:cBhvr>
                                        <p:cTn id="13" dur="1000" fill="hold"/>
                                        <p:tgtEl>
                                          <p:spTgt spid="24605"/>
                                        </p:tgtEl>
                                        <p:attrNameLst>
                                          <p:attrName>ppt_x</p:attrName>
                                        </p:attrNameLst>
                                      </p:cBhvr>
                                      <p:tavLst>
                                        <p:tav tm="0">
                                          <p:val>
                                            <p:strVal val="#ppt_x-.2"/>
                                          </p:val>
                                        </p:tav>
                                        <p:tav tm="100000">
                                          <p:val>
                                            <p:strVal val="#ppt_x"/>
                                          </p:val>
                                        </p:tav>
                                      </p:tavLst>
                                    </p:anim>
                                    <p:anim calcmode="lin" valueType="num">
                                      <p:cBhvr>
                                        <p:cTn id="14" dur="1000" fill="hold"/>
                                        <p:tgtEl>
                                          <p:spTgt spid="24605"/>
                                        </p:tgtEl>
                                        <p:attrNameLst>
                                          <p:attrName>ppt_y</p:attrName>
                                        </p:attrNameLst>
                                      </p:cBhvr>
                                      <p:tavLst>
                                        <p:tav tm="0">
                                          <p:val>
                                            <p:strVal val="#ppt_y"/>
                                          </p:val>
                                        </p:tav>
                                        <p:tav tm="100000">
                                          <p:val>
                                            <p:strVal val="#ppt_y"/>
                                          </p:val>
                                        </p:tav>
                                      </p:tavLst>
                                    </p:anim>
                                    <p:animEffect transition="in" filter="wipe(right)" prLst="gradientSize: 0.1">
                                      <p:cBhvr>
                                        <p:cTn id="15" dur="1000"/>
                                        <p:tgtEl>
                                          <p:spTgt spid="246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78" grpId="0" autoUpdateAnimBg="0"/>
    </p:bldLst>
  </p:timing>
</p:sld>
</file>

<file path=ppt/theme/theme1.xml><?xml version="1.0" encoding="utf-8"?>
<a:theme xmlns:a="http://schemas.openxmlformats.org/drawingml/2006/main" name="Sumi Painting">
  <a:themeElements>
    <a:clrScheme name="Sumi Painting 1">
      <a:dk1>
        <a:srgbClr val="545472"/>
      </a:dk1>
      <a:lt1>
        <a:srgbClr val="FFFFFF"/>
      </a:lt1>
      <a:dk2>
        <a:srgbClr val="660066"/>
      </a:dk2>
      <a:lt2>
        <a:srgbClr val="9797B7"/>
      </a:lt2>
      <a:accent1>
        <a:srgbClr val="A7CCD9"/>
      </a:accent1>
      <a:accent2>
        <a:srgbClr val="C7C7DF"/>
      </a:accent2>
      <a:accent3>
        <a:srgbClr val="FFFFFF"/>
      </a:accent3>
      <a:accent4>
        <a:srgbClr val="464660"/>
      </a:accent4>
      <a:accent5>
        <a:srgbClr val="D0E2E9"/>
      </a:accent5>
      <a:accent6>
        <a:srgbClr val="B4B4CA"/>
      </a:accent6>
      <a:hlink>
        <a:srgbClr val="9595FF"/>
      </a:hlink>
      <a:folHlink>
        <a:srgbClr val="8888AE"/>
      </a:folHlink>
    </a:clrScheme>
    <a:fontScheme name="Sumi Painting">
      <a:majorFont>
        <a:latin typeface="Tahoma"/>
        <a:ea typeface=""/>
        <a:cs typeface="Tahoma"/>
      </a:majorFont>
      <a:minorFont>
        <a:latin typeface="Tahoma"/>
        <a:ea typeface=""/>
        <a:cs typeface="Taho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1"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1"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Sumi Painting 1">
        <a:dk1>
          <a:srgbClr val="545472"/>
        </a:dk1>
        <a:lt1>
          <a:srgbClr val="FFFFFF"/>
        </a:lt1>
        <a:dk2>
          <a:srgbClr val="660066"/>
        </a:dk2>
        <a:lt2>
          <a:srgbClr val="9797B7"/>
        </a:lt2>
        <a:accent1>
          <a:srgbClr val="A7CCD9"/>
        </a:accent1>
        <a:accent2>
          <a:srgbClr val="C7C7DF"/>
        </a:accent2>
        <a:accent3>
          <a:srgbClr val="FFFFFF"/>
        </a:accent3>
        <a:accent4>
          <a:srgbClr val="464660"/>
        </a:accent4>
        <a:accent5>
          <a:srgbClr val="D0E2E9"/>
        </a:accent5>
        <a:accent6>
          <a:srgbClr val="B4B4CA"/>
        </a:accent6>
        <a:hlink>
          <a:srgbClr val="9595FF"/>
        </a:hlink>
        <a:folHlink>
          <a:srgbClr val="8888AE"/>
        </a:folHlink>
      </a:clrScheme>
      <a:clrMap bg1="lt1" tx1="dk1" bg2="lt2" tx2="dk2" accent1="accent1" accent2="accent2" accent3="accent3" accent4="accent4" accent5="accent5" accent6="accent6" hlink="hlink" folHlink="folHlink"/>
    </a:extraClrScheme>
    <a:extraClrScheme>
      <a:clrScheme name="Sumi Painting 2">
        <a:dk1>
          <a:srgbClr val="545472"/>
        </a:dk1>
        <a:lt1>
          <a:srgbClr val="FFFFFF"/>
        </a:lt1>
        <a:dk2>
          <a:srgbClr val="892D5B"/>
        </a:dk2>
        <a:lt2>
          <a:srgbClr val="68A7BE"/>
        </a:lt2>
        <a:accent1>
          <a:srgbClr val="CAACCC"/>
        </a:accent1>
        <a:accent2>
          <a:srgbClr val="A7CCD9"/>
        </a:accent2>
        <a:accent3>
          <a:srgbClr val="FFFFFF"/>
        </a:accent3>
        <a:accent4>
          <a:srgbClr val="464660"/>
        </a:accent4>
        <a:accent5>
          <a:srgbClr val="E1D2E2"/>
        </a:accent5>
        <a:accent6>
          <a:srgbClr val="97B9C4"/>
        </a:accent6>
        <a:hlink>
          <a:srgbClr val="9595FF"/>
        </a:hlink>
        <a:folHlink>
          <a:srgbClr val="8888AE"/>
        </a:folHlink>
      </a:clrScheme>
      <a:clrMap bg1="lt1" tx1="dk1" bg2="lt2" tx2="dk2" accent1="accent1" accent2="accent2" accent3="accent3" accent4="accent4" accent5="accent5" accent6="accent6" hlink="hlink" folHlink="folHlink"/>
    </a:extraClrScheme>
    <a:extraClrScheme>
      <a:clrScheme name="Sumi Painting 3">
        <a:dk1>
          <a:srgbClr val="000000"/>
        </a:dk1>
        <a:lt1>
          <a:srgbClr val="FFFFFF"/>
        </a:lt1>
        <a:dk2>
          <a:srgbClr val="000000"/>
        </a:dk2>
        <a:lt2>
          <a:srgbClr val="333333"/>
        </a:lt2>
        <a:accent1>
          <a:srgbClr val="B2B2B2"/>
        </a:accent1>
        <a:accent2>
          <a:srgbClr val="DDDDDD"/>
        </a:accent2>
        <a:accent3>
          <a:srgbClr val="FFFFFF"/>
        </a:accent3>
        <a:accent4>
          <a:srgbClr val="000000"/>
        </a:accent4>
        <a:accent5>
          <a:srgbClr val="D5D5D5"/>
        </a:accent5>
        <a:accent6>
          <a:srgbClr val="C8C8C8"/>
        </a:accent6>
        <a:hlink>
          <a:srgbClr val="4D4D4D"/>
        </a:hlink>
        <a:folHlink>
          <a:srgbClr val="969696"/>
        </a:folHlink>
      </a:clrScheme>
      <a:clrMap bg1="lt1" tx1="dk1" bg2="lt2" tx2="dk2" accent1="accent1" accent2="accent2" accent3="accent3" accent4="accent4" accent5="accent5" accent6="accent6" hlink="hlink" folHlink="folHlink"/>
    </a:extraClrScheme>
    <a:extraClrScheme>
      <a:clrScheme name="Sumi Painting 4">
        <a:dk1>
          <a:srgbClr val="545472"/>
        </a:dk1>
        <a:lt1>
          <a:srgbClr val="FFFFFF"/>
        </a:lt1>
        <a:dk2>
          <a:srgbClr val="892D5B"/>
        </a:dk2>
        <a:lt2>
          <a:srgbClr val="AC3872"/>
        </a:lt2>
        <a:accent1>
          <a:srgbClr val="660066"/>
        </a:accent1>
        <a:accent2>
          <a:srgbClr val="E2A6C4"/>
        </a:accent2>
        <a:accent3>
          <a:srgbClr val="FFFFFF"/>
        </a:accent3>
        <a:accent4>
          <a:srgbClr val="464660"/>
        </a:accent4>
        <a:accent5>
          <a:srgbClr val="B8AAB8"/>
        </a:accent5>
        <a:accent6>
          <a:srgbClr val="CD96B1"/>
        </a:accent6>
        <a:hlink>
          <a:srgbClr val="8585FF"/>
        </a:hlink>
        <a:folHlink>
          <a:srgbClr val="563EE8"/>
        </a:folHlink>
      </a:clrScheme>
      <a:clrMap bg1="lt1" tx1="dk1" bg2="lt2" tx2="dk2" accent1="accent1" accent2="accent2" accent3="accent3" accent4="accent4" accent5="accent5" accent6="accent6" hlink="hlink" folHlink="folHlink"/>
    </a:extraClrScheme>
    <a:extraClrScheme>
      <a:clrScheme name="Sumi Painting 5">
        <a:dk1>
          <a:srgbClr val="545472"/>
        </a:dk1>
        <a:lt1>
          <a:srgbClr val="FFFFFF"/>
        </a:lt1>
        <a:dk2>
          <a:srgbClr val="892D5B"/>
        </a:dk2>
        <a:lt2>
          <a:srgbClr val="515BA7"/>
        </a:lt2>
        <a:accent1>
          <a:srgbClr val="8BD8E7"/>
        </a:accent1>
        <a:accent2>
          <a:srgbClr val="A5AAD3"/>
        </a:accent2>
        <a:accent3>
          <a:srgbClr val="FFFFFF"/>
        </a:accent3>
        <a:accent4>
          <a:srgbClr val="464660"/>
        </a:accent4>
        <a:accent5>
          <a:srgbClr val="C4E9F1"/>
        </a:accent5>
        <a:accent6>
          <a:srgbClr val="959ABF"/>
        </a:accent6>
        <a:hlink>
          <a:srgbClr val="B78AFA"/>
        </a:hlink>
        <a:folHlink>
          <a:srgbClr val="A0A5D0"/>
        </a:folHlink>
      </a:clrScheme>
      <a:clrMap bg1="lt1" tx1="dk1" bg2="lt2" tx2="dk2" accent1="accent1" accent2="accent2" accent3="accent3" accent4="accent4" accent5="accent5" accent6="accent6" hlink="hlink" folHlink="folHlink"/>
    </a:extraClrScheme>
    <a:extraClrScheme>
      <a:clrScheme name="Sumi Painting 6">
        <a:dk1>
          <a:srgbClr val="545472"/>
        </a:dk1>
        <a:lt1>
          <a:srgbClr val="FFFFFF"/>
        </a:lt1>
        <a:dk2>
          <a:srgbClr val="37467F"/>
        </a:dk2>
        <a:lt2>
          <a:srgbClr val="547A3C"/>
        </a:lt2>
        <a:accent1>
          <a:srgbClr val="8BD8E7"/>
        </a:accent1>
        <a:accent2>
          <a:srgbClr val="B7D3A5"/>
        </a:accent2>
        <a:accent3>
          <a:srgbClr val="FFFFFF"/>
        </a:accent3>
        <a:accent4>
          <a:srgbClr val="464660"/>
        </a:accent4>
        <a:accent5>
          <a:srgbClr val="C4E9F1"/>
        </a:accent5>
        <a:accent6>
          <a:srgbClr val="A6BF95"/>
        </a:accent6>
        <a:hlink>
          <a:srgbClr val="619147"/>
        </a:hlink>
        <a:folHlink>
          <a:srgbClr val="94BE7C"/>
        </a:folHlink>
      </a:clrScheme>
      <a:clrMap bg1="lt1" tx1="dk1" bg2="lt2" tx2="dk2" accent1="accent1" accent2="accent2" accent3="accent3" accent4="accent4" accent5="accent5" accent6="accent6" hlink="hlink" folHlink="folHlink"/>
    </a:extraClrScheme>
    <a:extraClrScheme>
      <a:clrScheme name="Sumi Painting 7">
        <a:dk1>
          <a:srgbClr val="545472"/>
        </a:dk1>
        <a:lt1>
          <a:srgbClr val="FFFFFF"/>
        </a:lt1>
        <a:dk2>
          <a:srgbClr val="655851"/>
        </a:dk2>
        <a:lt2>
          <a:srgbClr val="B49234"/>
        </a:lt2>
        <a:accent1>
          <a:srgbClr val="F8C684"/>
        </a:accent1>
        <a:accent2>
          <a:srgbClr val="E1CE97"/>
        </a:accent2>
        <a:accent3>
          <a:srgbClr val="FFFFFF"/>
        </a:accent3>
        <a:accent4>
          <a:srgbClr val="464660"/>
        </a:accent4>
        <a:accent5>
          <a:srgbClr val="FBDFC2"/>
        </a:accent5>
        <a:accent6>
          <a:srgbClr val="CCBA88"/>
        </a:accent6>
        <a:hlink>
          <a:srgbClr val="7C6148"/>
        </a:hlink>
        <a:folHlink>
          <a:srgbClr val="8E856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Sumi Painting">
  <a:themeElements>
    <a:clrScheme name="Sumi Painting 1">
      <a:dk1>
        <a:srgbClr val="545472"/>
      </a:dk1>
      <a:lt1>
        <a:srgbClr val="FFFFFF"/>
      </a:lt1>
      <a:dk2>
        <a:srgbClr val="660066"/>
      </a:dk2>
      <a:lt2>
        <a:srgbClr val="9797B7"/>
      </a:lt2>
      <a:accent1>
        <a:srgbClr val="A7CCD9"/>
      </a:accent1>
      <a:accent2>
        <a:srgbClr val="C7C7DF"/>
      </a:accent2>
      <a:accent3>
        <a:srgbClr val="FFFFFF"/>
      </a:accent3>
      <a:accent4>
        <a:srgbClr val="464660"/>
      </a:accent4>
      <a:accent5>
        <a:srgbClr val="D0E2E9"/>
      </a:accent5>
      <a:accent6>
        <a:srgbClr val="B4B4CA"/>
      </a:accent6>
      <a:hlink>
        <a:srgbClr val="9595FF"/>
      </a:hlink>
      <a:folHlink>
        <a:srgbClr val="8888AE"/>
      </a:folHlink>
    </a:clrScheme>
    <a:fontScheme name="Sumi Painting">
      <a:majorFont>
        <a:latin typeface="Tahoma"/>
        <a:ea typeface=""/>
        <a:cs typeface="Tahoma"/>
      </a:majorFont>
      <a:minorFont>
        <a:latin typeface="Tahoma"/>
        <a:ea typeface=""/>
        <a:cs typeface="Taho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1" lang="en-US" altLang="en-US" sz="2400" b="0" i="0" u="none" strike="noStrike" cap="none" normalizeH="0" baseline="0" smtClean="0">
            <a:ln>
              <a:noFill/>
            </a:ln>
            <a:solidFill>
              <a:schemeClr val="tx1"/>
            </a:solidFill>
            <a:effectLst/>
            <a:latin typeface="Times New Roman"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1" eaLnBrk="1" fontAlgn="base" latinLnBrk="0" hangingPunct="1">
          <a:lnSpc>
            <a:spcPct val="100000"/>
          </a:lnSpc>
          <a:spcBef>
            <a:spcPct val="0"/>
          </a:spcBef>
          <a:spcAft>
            <a:spcPct val="0"/>
          </a:spcAft>
          <a:buClrTx/>
          <a:buSzTx/>
          <a:buFontTx/>
          <a:buNone/>
          <a:tabLst/>
          <a:defRPr kumimoji="1" lang="en-US" altLang="en-US" sz="2400" b="0" i="0" u="none" strike="noStrike" cap="none" normalizeH="0" baseline="0" smtClean="0">
            <a:ln>
              <a:noFill/>
            </a:ln>
            <a:solidFill>
              <a:schemeClr val="tx1"/>
            </a:solidFill>
            <a:effectLst/>
            <a:latin typeface="Times New Roman" panose="02020603050405020304" pitchFamily="18" charset="0"/>
          </a:defRPr>
        </a:defPPr>
      </a:lstStyle>
    </a:lnDef>
  </a:objectDefaults>
  <a:extraClrSchemeLst>
    <a:extraClrScheme>
      <a:clrScheme name="Sumi Painting 1">
        <a:dk1>
          <a:srgbClr val="545472"/>
        </a:dk1>
        <a:lt1>
          <a:srgbClr val="FFFFFF"/>
        </a:lt1>
        <a:dk2>
          <a:srgbClr val="660066"/>
        </a:dk2>
        <a:lt2>
          <a:srgbClr val="9797B7"/>
        </a:lt2>
        <a:accent1>
          <a:srgbClr val="A7CCD9"/>
        </a:accent1>
        <a:accent2>
          <a:srgbClr val="C7C7DF"/>
        </a:accent2>
        <a:accent3>
          <a:srgbClr val="FFFFFF"/>
        </a:accent3>
        <a:accent4>
          <a:srgbClr val="464660"/>
        </a:accent4>
        <a:accent5>
          <a:srgbClr val="D0E2E9"/>
        </a:accent5>
        <a:accent6>
          <a:srgbClr val="B4B4CA"/>
        </a:accent6>
        <a:hlink>
          <a:srgbClr val="9595FF"/>
        </a:hlink>
        <a:folHlink>
          <a:srgbClr val="8888AE"/>
        </a:folHlink>
      </a:clrScheme>
      <a:clrMap bg1="lt1" tx1="dk1" bg2="lt2" tx2="dk2" accent1="accent1" accent2="accent2" accent3="accent3" accent4="accent4" accent5="accent5" accent6="accent6" hlink="hlink" folHlink="folHlink"/>
    </a:extraClrScheme>
    <a:extraClrScheme>
      <a:clrScheme name="Sumi Painting 2">
        <a:dk1>
          <a:srgbClr val="545472"/>
        </a:dk1>
        <a:lt1>
          <a:srgbClr val="FFFFFF"/>
        </a:lt1>
        <a:dk2>
          <a:srgbClr val="892D5B"/>
        </a:dk2>
        <a:lt2>
          <a:srgbClr val="68A7BE"/>
        </a:lt2>
        <a:accent1>
          <a:srgbClr val="CAACCC"/>
        </a:accent1>
        <a:accent2>
          <a:srgbClr val="A7CCD9"/>
        </a:accent2>
        <a:accent3>
          <a:srgbClr val="FFFFFF"/>
        </a:accent3>
        <a:accent4>
          <a:srgbClr val="464660"/>
        </a:accent4>
        <a:accent5>
          <a:srgbClr val="E1D2E2"/>
        </a:accent5>
        <a:accent6>
          <a:srgbClr val="97B9C4"/>
        </a:accent6>
        <a:hlink>
          <a:srgbClr val="9595FF"/>
        </a:hlink>
        <a:folHlink>
          <a:srgbClr val="8888AE"/>
        </a:folHlink>
      </a:clrScheme>
      <a:clrMap bg1="lt1" tx1="dk1" bg2="lt2" tx2="dk2" accent1="accent1" accent2="accent2" accent3="accent3" accent4="accent4" accent5="accent5" accent6="accent6" hlink="hlink" folHlink="folHlink"/>
    </a:extraClrScheme>
    <a:extraClrScheme>
      <a:clrScheme name="Sumi Painting 3">
        <a:dk1>
          <a:srgbClr val="000000"/>
        </a:dk1>
        <a:lt1>
          <a:srgbClr val="FFFFFF"/>
        </a:lt1>
        <a:dk2>
          <a:srgbClr val="000000"/>
        </a:dk2>
        <a:lt2>
          <a:srgbClr val="333333"/>
        </a:lt2>
        <a:accent1>
          <a:srgbClr val="B2B2B2"/>
        </a:accent1>
        <a:accent2>
          <a:srgbClr val="DDDDDD"/>
        </a:accent2>
        <a:accent3>
          <a:srgbClr val="FFFFFF"/>
        </a:accent3>
        <a:accent4>
          <a:srgbClr val="000000"/>
        </a:accent4>
        <a:accent5>
          <a:srgbClr val="D5D5D5"/>
        </a:accent5>
        <a:accent6>
          <a:srgbClr val="C8C8C8"/>
        </a:accent6>
        <a:hlink>
          <a:srgbClr val="4D4D4D"/>
        </a:hlink>
        <a:folHlink>
          <a:srgbClr val="969696"/>
        </a:folHlink>
      </a:clrScheme>
      <a:clrMap bg1="lt1" tx1="dk1" bg2="lt2" tx2="dk2" accent1="accent1" accent2="accent2" accent3="accent3" accent4="accent4" accent5="accent5" accent6="accent6" hlink="hlink" folHlink="folHlink"/>
    </a:extraClrScheme>
    <a:extraClrScheme>
      <a:clrScheme name="Sumi Painting 4">
        <a:dk1>
          <a:srgbClr val="545472"/>
        </a:dk1>
        <a:lt1>
          <a:srgbClr val="FFFFFF"/>
        </a:lt1>
        <a:dk2>
          <a:srgbClr val="892D5B"/>
        </a:dk2>
        <a:lt2>
          <a:srgbClr val="AC3872"/>
        </a:lt2>
        <a:accent1>
          <a:srgbClr val="660066"/>
        </a:accent1>
        <a:accent2>
          <a:srgbClr val="E2A6C4"/>
        </a:accent2>
        <a:accent3>
          <a:srgbClr val="FFFFFF"/>
        </a:accent3>
        <a:accent4>
          <a:srgbClr val="464660"/>
        </a:accent4>
        <a:accent5>
          <a:srgbClr val="B8AAB8"/>
        </a:accent5>
        <a:accent6>
          <a:srgbClr val="CD96B1"/>
        </a:accent6>
        <a:hlink>
          <a:srgbClr val="8585FF"/>
        </a:hlink>
        <a:folHlink>
          <a:srgbClr val="563EE8"/>
        </a:folHlink>
      </a:clrScheme>
      <a:clrMap bg1="lt1" tx1="dk1" bg2="lt2" tx2="dk2" accent1="accent1" accent2="accent2" accent3="accent3" accent4="accent4" accent5="accent5" accent6="accent6" hlink="hlink" folHlink="folHlink"/>
    </a:extraClrScheme>
    <a:extraClrScheme>
      <a:clrScheme name="Sumi Painting 5">
        <a:dk1>
          <a:srgbClr val="545472"/>
        </a:dk1>
        <a:lt1>
          <a:srgbClr val="FFFFFF"/>
        </a:lt1>
        <a:dk2>
          <a:srgbClr val="892D5B"/>
        </a:dk2>
        <a:lt2>
          <a:srgbClr val="515BA7"/>
        </a:lt2>
        <a:accent1>
          <a:srgbClr val="8BD8E7"/>
        </a:accent1>
        <a:accent2>
          <a:srgbClr val="A5AAD3"/>
        </a:accent2>
        <a:accent3>
          <a:srgbClr val="FFFFFF"/>
        </a:accent3>
        <a:accent4>
          <a:srgbClr val="464660"/>
        </a:accent4>
        <a:accent5>
          <a:srgbClr val="C4E9F1"/>
        </a:accent5>
        <a:accent6>
          <a:srgbClr val="959ABF"/>
        </a:accent6>
        <a:hlink>
          <a:srgbClr val="B78AFA"/>
        </a:hlink>
        <a:folHlink>
          <a:srgbClr val="A0A5D0"/>
        </a:folHlink>
      </a:clrScheme>
      <a:clrMap bg1="lt1" tx1="dk1" bg2="lt2" tx2="dk2" accent1="accent1" accent2="accent2" accent3="accent3" accent4="accent4" accent5="accent5" accent6="accent6" hlink="hlink" folHlink="folHlink"/>
    </a:extraClrScheme>
    <a:extraClrScheme>
      <a:clrScheme name="Sumi Painting 6">
        <a:dk1>
          <a:srgbClr val="545472"/>
        </a:dk1>
        <a:lt1>
          <a:srgbClr val="FFFFFF"/>
        </a:lt1>
        <a:dk2>
          <a:srgbClr val="37467F"/>
        </a:dk2>
        <a:lt2>
          <a:srgbClr val="547A3C"/>
        </a:lt2>
        <a:accent1>
          <a:srgbClr val="8BD8E7"/>
        </a:accent1>
        <a:accent2>
          <a:srgbClr val="B7D3A5"/>
        </a:accent2>
        <a:accent3>
          <a:srgbClr val="FFFFFF"/>
        </a:accent3>
        <a:accent4>
          <a:srgbClr val="464660"/>
        </a:accent4>
        <a:accent5>
          <a:srgbClr val="C4E9F1"/>
        </a:accent5>
        <a:accent6>
          <a:srgbClr val="A6BF95"/>
        </a:accent6>
        <a:hlink>
          <a:srgbClr val="619147"/>
        </a:hlink>
        <a:folHlink>
          <a:srgbClr val="94BE7C"/>
        </a:folHlink>
      </a:clrScheme>
      <a:clrMap bg1="lt1" tx1="dk1" bg2="lt2" tx2="dk2" accent1="accent1" accent2="accent2" accent3="accent3" accent4="accent4" accent5="accent5" accent6="accent6" hlink="hlink" folHlink="folHlink"/>
    </a:extraClrScheme>
    <a:extraClrScheme>
      <a:clrScheme name="Sumi Painting 7">
        <a:dk1>
          <a:srgbClr val="545472"/>
        </a:dk1>
        <a:lt1>
          <a:srgbClr val="FFFFFF"/>
        </a:lt1>
        <a:dk2>
          <a:srgbClr val="655851"/>
        </a:dk2>
        <a:lt2>
          <a:srgbClr val="B49234"/>
        </a:lt2>
        <a:accent1>
          <a:srgbClr val="F8C684"/>
        </a:accent1>
        <a:accent2>
          <a:srgbClr val="E1CE97"/>
        </a:accent2>
        <a:accent3>
          <a:srgbClr val="FFFFFF"/>
        </a:accent3>
        <a:accent4>
          <a:srgbClr val="464660"/>
        </a:accent4>
        <a:accent5>
          <a:srgbClr val="FBDFC2"/>
        </a:accent5>
        <a:accent6>
          <a:srgbClr val="CCBA88"/>
        </a:accent6>
        <a:hlink>
          <a:srgbClr val="7C6148"/>
        </a:hlink>
        <a:folHlink>
          <a:srgbClr val="8E856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976</Words>
  <Application>Microsoft Office PowerPoint</Application>
  <PresentationFormat>Widescreen</PresentationFormat>
  <Paragraphs>157</Paragraphs>
  <Slides>13</Slides>
  <Notes>12</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13</vt:i4>
      </vt:variant>
    </vt:vector>
  </HeadingPairs>
  <TitlesOfParts>
    <vt:vector size="22" baseType="lpstr">
      <vt:lpstr>Arial</vt:lpstr>
      <vt:lpstr>Calibri</vt:lpstr>
      <vt:lpstr>Monotype Koufi</vt:lpstr>
      <vt:lpstr>Simplified Arabic</vt:lpstr>
      <vt:lpstr>Tahoma</vt:lpstr>
      <vt:lpstr>Times New Roman</vt:lpstr>
      <vt:lpstr>Times New Roman (Arabic)</vt:lpstr>
      <vt:lpstr>Sumi Painting</vt:lpstr>
      <vt:lpstr>1_Sumi Painting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fwahsheh57@yahoo.com</dc:creator>
  <cp:lastModifiedBy>fwahsheh57@yahoo.com</cp:lastModifiedBy>
  <cp:revision>3</cp:revision>
  <dcterms:created xsi:type="dcterms:W3CDTF">2023-05-08T10:44:55Z</dcterms:created>
  <dcterms:modified xsi:type="dcterms:W3CDTF">2023-05-08T11:57:00Z</dcterms:modified>
</cp:coreProperties>
</file>